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3" r:id="rId2"/>
    <p:sldId id="304" r:id="rId3"/>
    <p:sldId id="285" r:id="rId4"/>
    <p:sldId id="274" r:id="rId5"/>
    <p:sldId id="290" r:id="rId6"/>
    <p:sldId id="307" r:id="rId7"/>
    <p:sldId id="273" r:id="rId8"/>
    <p:sldId id="305" r:id="rId9"/>
    <p:sldId id="277" r:id="rId10"/>
    <p:sldId id="278" r:id="rId11"/>
    <p:sldId id="286" r:id="rId12"/>
    <p:sldId id="279" r:id="rId13"/>
    <p:sldId id="293" r:id="rId14"/>
    <p:sldId id="282" r:id="rId15"/>
    <p:sldId id="281" r:id="rId16"/>
    <p:sldId id="292" r:id="rId17"/>
    <p:sldId id="280" r:id="rId18"/>
    <p:sldId id="310" r:id="rId19"/>
    <p:sldId id="284" r:id="rId20"/>
    <p:sldId id="275" r:id="rId21"/>
    <p:sldId id="312" r:id="rId22"/>
    <p:sldId id="288" r:id="rId23"/>
    <p:sldId id="289" r:id="rId24"/>
    <p:sldId id="291" r:id="rId25"/>
    <p:sldId id="311" r:id="rId26"/>
    <p:sldId id="287" r:id="rId27"/>
    <p:sldId id="272" r:id="rId28"/>
    <p:sldId id="271" r:id="rId29"/>
    <p:sldId id="270" r:id="rId30"/>
    <p:sldId id="295" r:id="rId31"/>
    <p:sldId id="306" r:id="rId32"/>
    <p:sldId id="294" r:id="rId33"/>
    <p:sldId id="308" r:id="rId34"/>
    <p:sldId id="309" r:id="rId35"/>
    <p:sldId id="296" r:id="rId36"/>
    <p:sldId id="276" r:id="rId37"/>
    <p:sldId id="267" r:id="rId38"/>
    <p:sldId id="266" r:id="rId39"/>
    <p:sldId id="268" r:id="rId40"/>
    <p:sldId id="297" r:id="rId41"/>
    <p:sldId id="265" r:id="rId42"/>
    <p:sldId id="298" r:id="rId43"/>
    <p:sldId id="258" r:id="rId44"/>
    <p:sldId id="264" r:id="rId45"/>
    <p:sldId id="257" r:id="rId46"/>
    <p:sldId id="260" r:id="rId47"/>
    <p:sldId id="261" r:id="rId48"/>
    <p:sldId id="259" r:id="rId49"/>
    <p:sldId id="262" r:id="rId50"/>
    <p:sldId id="263" r:id="rId51"/>
    <p:sldId id="301" r:id="rId52"/>
    <p:sldId id="300" r:id="rId53"/>
    <p:sldId id="269" r:id="rId54"/>
    <p:sldId id="30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1"/>
    <p:restoredTop sz="96370"/>
  </p:normalViewPr>
  <p:slideViewPr>
    <p:cSldViewPr snapToGrid="0">
      <p:cViewPr varScale="1">
        <p:scale>
          <a:sx n="151" d="100"/>
          <a:sy n="151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80C83-C992-A946-8EA0-9A8F9456C4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404E7D8-AF76-2645-BABE-CF93429D3BE1}">
      <dgm:prSet/>
      <dgm:spPr/>
      <dgm:t>
        <a:bodyPr/>
        <a:lstStyle/>
        <a:p>
          <a:r>
            <a:rPr lang="en-US" dirty="0"/>
            <a:t>Text/PDF</a:t>
          </a:r>
          <a:endParaRPr lang="de-DE" dirty="0"/>
        </a:p>
      </dgm:t>
    </dgm:pt>
    <dgm:pt modelId="{5ABADBBC-C043-554A-B2AC-34AD1759BD97}" type="parTrans" cxnId="{87FEA397-1328-FA4B-92B1-AA8C17B61CFF}">
      <dgm:prSet/>
      <dgm:spPr/>
      <dgm:t>
        <a:bodyPr/>
        <a:lstStyle/>
        <a:p>
          <a:endParaRPr lang="de-DE"/>
        </a:p>
      </dgm:t>
    </dgm:pt>
    <dgm:pt modelId="{9CC94873-D82C-9148-AEA8-636E9B915729}" type="sibTrans" cxnId="{87FEA397-1328-FA4B-92B1-AA8C17B61CFF}">
      <dgm:prSet/>
      <dgm:spPr/>
      <dgm:t>
        <a:bodyPr/>
        <a:lstStyle/>
        <a:p>
          <a:endParaRPr lang="de-DE"/>
        </a:p>
      </dgm:t>
    </dgm:pt>
    <dgm:pt modelId="{3C3A2705-576E-7F4A-8271-AD88C210D06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/>
            <a:t>Tabular</a:t>
          </a:r>
          <a:endParaRPr lang="de-DE"/>
        </a:p>
      </dgm:t>
    </dgm:pt>
    <dgm:pt modelId="{C4B9819E-A628-6A47-8774-EA2630907748}" type="parTrans" cxnId="{90E11FFF-0711-D841-9B06-B1619B21151E}">
      <dgm:prSet/>
      <dgm:spPr/>
      <dgm:t>
        <a:bodyPr/>
        <a:lstStyle/>
        <a:p>
          <a:endParaRPr lang="de-DE"/>
        </a:p>
      </dgm:t>
    </dgm:pt>
    <dgm:pt modelId="{99BA4247-ECA0-2948-8A10-709B2AFF769B}" type="sibTrans" cxnId="{90E11FFF-0711-D841-9B06-B1619B21151E}">
      <dgm:prSet/>
      <dgm:spPr/>
      <dgm:t>
        <a:bodyPr/>
        <a:lstStyle/>
        <a:p>
          <a:endParaRPr lang="de-DE"/>
        </a:p>
      </dgm:t>
    </dgm:pt>
    <dgm:pt modelId="{4683F023-791B-6641-A669-D2E3D5D2697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/>
            <a:t>Image</a:t>
          </a:r>
          <a:endParaRPr lang="de-DE"/>
        </a:p>
      </dgm:t>
    </dgm:pt>
    <dgm:pt modelId="{BCC9532D-817C-5B44-B4B8-ADF733E80E54}" type="parTrans" cxnId="{6A90957C-CA96-AC4B-BE7E-D92AB13A2674}">
      <dgm:prSet/>
      <dgm:spPr/>
      <dgm:t>
        <a:bodyPr/>
        <a:lstStyle/>
        <a:p>
          <a:endParaRPr lang="de-DE"/>
        </a:p>
      </dgm:t>
    </dgm:pt>
    <dgm:pt modelId="{E27DDDF0-6016-4F49-ABCB-E0D4BEA21F1B}" type="sibTrans" cxnId="{6A90957C-CA96-AC4B-BE7E-D92AB13A2674}">
      <dgm:prSet/>
      <dgm:spPr/>
      <dgm:t>
        <a:bodyPr/>
        <a:lstStyle/>
        <a:p>
          <a:endParaRPr lang="de-DE"/>
        </a:p>
      </dgm:t>
    </dgm:pt>
    <dgm:pt modelId="{61F11C0B-7C4B-0841-94FE-F75D23A02A4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Videos</a:t>
          </a:r>
          <a:endParaRPr lang="de-DE"/>
        </a:p>
      </dgm:t>
    </dgm:pt>
    <dgm:pt modelId="{5464BE55-2F49-D24F-9906-62D91E15C4FE}" type="parTrans" cxnId="{38C725B5-5201-F44B-BD3C-476B812005AC}">
      <dgm:prSet/>
      <dgm:spPr/>
      <dgm:t>
        <a:bodyPr/>
        <a:lstStyle/>
        <a:p>
          <a:endParaRPr lang="de-DE"/>
        </a:p>
      </dgm:t>
    </dgm:pt>
    <dgm:pt modelId="{6996BE0A-12B4-AE4D-9B2D-B3438523F9D1}" type="sibTrans" cxnId="{38C725B5-5201-F44B-BD3C-476B812005AC}">
      <dgm:prSet/>
      <dgm:spPr/>
      <dgm:t>
        <a:bodyPr/>
        <a:lstStyle/>
        <a:p>
          <a:endParaRPr lang="de-DE"/>
        </a:p>
      </dgm:t>
    </dgm:pt>
    <dgm:pt modelId="{55244CB9-6A82-784B-AC83-DFEF287DCB8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Webpages</a:t>
          </a:r>
          <a:endParaRPr lang="de-DE"/>
        </a:p>
      </dgm:t>
    </dgm:pt>
    <dgm:pt modelId="{7586F2DF-4A5B-324E-8E9A-D5B879590CC8}" type="parTrans" cxnId="{6A49DD16-E48F-0C43-ACFC-B99B3DCB84CC}">
      <dgm:prSet/>
      <dgm:spPr/>
      <dgm:t>
        <a:bodyPr/>
        <a:lstStyle/>
        <a:p>
          <a:endParaRPr lang="de-DE"/>
        </a:p>
      </dgm:t>
    </dgm:pt>
    <dgm:pt modelId="{DF71A6A2-DCD9-3A46-ADD8-6D17DA817A89}" type="sibTrans" cxnId="{6A49DD16-E48F-0C43-ACFC-B99B3DCB84CC}">
      <dgm:prSet/>
      <dgm:spPr/>
      <dgm:t>
        <a:bodyPr/>
        <a:lstStyle/>
        <a:p>
          <a:endParaRPr lang="de-DE"/>
        </a:p>
      </dgm:t>
    </dgm:pt>
    <dgm:pt modelId="{E244EE78-890F-E945-8864-5D884F80CC72}" type="pres">
      <dgm:prSet presAssocID="{46C80C83-C992-A946-8EA0-9A8F9456C426}" presName="diagram" presStyleCnt="0">
        <dgm:presLayoutVars>
          <dgm:dir/>
          <dgm:resizeHandles val="exact"/>
        </dgm:presLayoutVars>
      </dgm:prSet>
      <dgm:spPr/>
    </dgm:pt>
    <dgm:pt modelId="{B1979D62-E0BD-8B49-AAAF-BF255329E9ED}" type="pres">
      <dgm:prSet presAssocID="{A404E7D8-AF76-2645-BABE-CF93429D3BE1}" presName="node" presStyleLbl="node1" presStyleIdx="0" presStyleCnt="5">
        <dgm:presLayoutVars>
          <dgm:bulletEnabled val="1"/>
        </dgm:presLayoutVars>
      </dgm:prSet>
      <dgm:spPr/>
    </dgm:pt>
    <dgm:pt modelId="{3B900ED6-6D8B-2E4B-A92A-5B2134ED2562}" type="pres">
      <dgm:prSet presAssocID="{9CC94873-D82C-9148-AEA8-636E9B915729}" presName="sibTrans" presStyleCnt="0"/>
      <dgm:spPr/>
    </dgm:pt>
    <dgm:pt modelId="{136ED1D4-854D-474D-9C3C-A0D4160D511C}" type="pres">
      <dgm:prSet presAssocID="{3C3A2705-576E-7F4A-8271-AD88C210D069}" presName="node" presStyleLbl="node1" presStyleIdx="1" presStyleCnt="5">
        <dgm:presLayoutVars>
          <dgm:bulletEnabled val="1"/>
        </dgm:presLayoutVars>
      </dgm:prSet>
      <dgm:spPr/>
    </dgm:pt>
    <dgm:pt modelId="{39F358CC-2960-634B-9F30-18D26BD6F12D}" type="pres">
      <dgm:prSet presAssocID="{99BA4247-ECA0-2948-8A10-709B2AFF769B}" presName="sibTrans" presStyleCnt="0"/>
      <dgm:spPr/>
    </dgm:pt>
    <dgm:pt modelId="{B985533D-AF71-FF4A-AFE6-E7C7E1BEE495}" type="pres">
      <dgm:prSet presAssocID="{4683F023-791B-6641-A669-D2E3D5D26975}" presName="node" presStyleLbl="node1" presStyleIdx="2" presStyleCnt="5">
        <dgm:presLayoutVars>
          <dgm:bulletEnabled val="1"/>
        </dgm:presLayoutVars>
      </dgm:prSet>
      <dgm:spPr/>
    </dgm:pt>
    <dgm:pt modelId="{83189E01-AE45-F044-8271-105572AE3B2B}" type="pres">
      <dgm:prSet presAssocID="{E27DDDF0-6016-4F49-ABCB-E0D4BEA21F1B}" presName="sibTrans" presStyleCnt="0"/>
      <dgm:spPr/>
    </dgm:pt>
    <dgm:pt modelId="{0B6F660A-A7D8-7043-93E3-BDAE5A5A0D81}" type="pres">
      <dgm:prSet presAssocID="{61F11C0B-7C4B-0841-94FE-F75D23A02A4A}" presName="node" presStyleLbl="node1" presStyleIdx="3" presStyleCnt="5">
        <dgm:presLayoutVars>
          <dgm:bulletEnabled val="1"/>
        </dgm:presLayoutVars>
      </dgm:prSet>
      <dgm:spPr/>
    </dgm:pt>
    <dgm:pt modelId="{B5BA3F56-C790-E446-A65B-21A42FBA2CF6}" type="pres">
      <dgm:prSet presAssocID="{6996BE0A-12B4-AE4D-9B2D-B3438523F9D1}" presName="sibTrans" presStyleCnt="0"/>
      <dgm:spPr/>
    </dgm:pt>
    <dgm:pt modelId="{861939C7-D8D0-4141-9A5C-3E34A8C120F9}" type="pres">
      <dgm:prSet presAssocID="{55244CB9-6A82-784B-AC83-DFEF287DCB8C}" presName="node" presStyleLbl="node1" presStyleIdx="4" presStyleCnt="5">
        <dgm:presLayoutVars>
          <dgm:bulletEnabled val="1"/>
        </dgm:presLayoutVars>
      </dgm:prSet>
      <dgm:spPr/>
    </dgm:pt>
  </dgm:ptLst>
  <dgm:cxnLst>
    <dgm:cxn modelId="{1BDC2504-B5DC-3E4D-AD07-0D2E18DDCA5E}" type="presOf" srcId="{4683F023-791B-6641-A669-D2E3D5D26975}" destId="{B985533D-AF71-FF4A-AFE6-E7C7E1BEE495}" srcOrd="0" destOrd="0" presId="urn:microsoft.com/office/officeart/2005/8/layout/default"/>
    <dgm:cxn modelId="{6A49DD16-E48F-0C43-ACFC-B99B3DCB84CC}" srcId="{46C80C83-C992-A946-8EA0-9A8F9456C426}" destId="{55244CB9-6A82-784B-AC83-DFEF287DCB8C}" srcOrd="4" destOrd="0" parTransId="{7586F2DF-4A5B-324E-8E9A-D5B879590CC8}" sibTransId="{DF71A6A2-DCD9-3A46-ADD8-6D17DA817A89}"/>
    <dgm:cxn modelId="{1F148F33-B1A9-CB42-B7DD-372BE3C2E81D}" type="presOf" srcId="{A404E7D8-AF76-2645-BABE-CF93429D3BE1}" destId="{B1979D62-E0BD-8B49-AAAF-BF255329E9ED}" srcOrd="0" destOrd="0" presId="urn:microsoft.com/office/officeart/2005/8/layout/default"/>
    <dgm:cxn modelId="{55917766-13C5-0E43-9F7F-94DDE95F3677}" type="presOf" srcId="{55244CB9-6A82-784B-AC83-DFEF287DCB8C}" destId="{861939C7-D8D0-4141-9A5C-3E34A8C120F9}" srcOrd="0" destOrd="0" presId="urn:microsoft.com/office/officeart/2005/8/layout/default"/>
    <dgm:cxn modelId="{A0C66C6B-BE5A-594A-B20E-42FB81137611}" type="presOf" srcId="{3C3A2705-576E-7F4A-8271-AD88C210D069}" destId="{136ED1D4-854D-474D-9C3C-A0D4160D511C}" srcOrd="0" destOrd="0" presId="urn:microsoft.com/office/officeart/2005/8/layout/default"/>
    <dgm:cxn modelId="{6A90957C-CA96-AC4B-BE7E-D92AB13A2674}" srcId="{46C80C83-C992-A946-8EA0-9A8F9456C426}" destId="{4683F023-791B-6641-A669-D2E3D5D26975}" srcOrd="2" destOrd="0" parTransId="{BCC9532D-817C-5B44-B4B8-ADF733E80E54}" sibTransId="{E27DDDF0-6016-4F49-ABCB-E0D4BEA21F1B}"/>
    <dgm:cxn modelId="{87FEA397-1328-FA4B-92B1-AA8C17B61CFF}" srcId="{46C80C83-C992-A946-8EA0-9A8F9456C426}" destId="{A404E7D8-AF76-2645-BABE-CF93429D3BE1}" srcOrd="0" destOrd="0" parTransId="{5ABADBBC-C043-554A-B2AC-34AD1759BD97}" sibTransId="{9CC94873-D82C-9148-AEA8-636E9B915729}"/>
    <dgm:cxn modelId="{38C725B5-5201-F44B-BD3C-476B812005AC}" srcId="{46C80C83-C992-A946-8EA0-9A8F9456C426}" destId="{61F11C0B-7C4B-0841-94FE-F75D23A02A4A}" srcOrd="3" destOrd="0" parTransId="{5464BE55-2F49-D24F-9906-62D91E15C4FE}" sibTransId="{6996BE0A-12B4-AE4D-9B2D-B3438523F9D1}"/>
    <dgm:cxn modelId="{8BBE53D8-EE8C-DF4D-975A-F24E883A87CE}" type="presOf" srcId="{61F11C0B-7C4B-0841-94FE-F75D23A02A4A}" destId="{0B6F660A-A7D8-7043-93E3-BDAE5A5A0D81}" srcOrd="0" destOrd="0" presId="urn:microsoft.com/office/officeart/2005/8/layout/default"/>
    <dgm:cxn modelId="{341FAFF2-6D9B-A24F-95B7-4517C03BEE0A}" type="presOf" srcId="{46C80C83-C992-A946-8EA0-9A8F9456C426}" destId="{E244EE78-890F-E945-8864-5D884F80CC72}" srcOrd="0" destOrd="0" presId="urn:microsoft.com/office/officeart/2005/8/layout/default"/>
    <dgm:cxn modelId="{90E11FFF-0711-D841-9B06-B1619B21151E}" srcId="{46C80C83-C992-A946-8EA0-9A8F9456C426}" destId="{3C3A2705-576E-7F4A-8271-AD88C210D069}" srcOrd="1" destOrd="0" parTransId="{C4B9819E-A628-6A47-8774-EA2630907748}" sibTransId="{99BA4247-ECA0-2948-8A10-709B2AFF769B}"/>
    <dgm:cxn modelId="{7F43C159-26FD-474D-AC6D-C93CB70DE1C9}" type="presParOf" srcId="{E244EE78-890F-E945-8864-5D884F80CC72}" destId="{B1979D62-E0BD-8B49-AAAF-BF255329E9ED}" srcOrd="0" destOrd="0" presId="urn:microsoft.com/office/officeart/2005/8/layout/default"/>
    <dgm:cxn modelId="{6D350D2D-CC57-C54A-9C7B-596B570FD213}" type="presParOf" srcId="{E244EE78-890F-E945-8864-5D884F80CC72}" destId="{3B900ED6-6D8B-2E4B-A92A-5B2134ED2562}" srcOrd="1" destOrd="0" presId="urn:microsoft.com/office/officeart/2005/8/layout/default"/>
    <dgm:cxn modelId="{546811A7-B220-2744-BB08-489D1CB2CC35}" type="presParOf" srcId="{E244EE78-890F-E945-8864-5D884F80CC72}" destId="{136ED1D4-854D-474D-9C3C-A0D4160D511C}" srcOrd="2" destOrd="0" presId="urn:microsoft.com/office/officeart/2005/8/layout/default"/>
    <dgm:cxn modelId="{A5FB91C3-F5CA-DE47-8264-48243F2D133F}" type="presParOf" srcId="{E244EE78-890F-E945-8864-5D884F80CC72}" destId="{39F358CC-2960-634B-9F30-18D26BD6F12D}" srcOrd="3" destOrd="0" presId="urn:microsoft.com/office/officeart/2005/8/layout/default"/>
    <dgm:cxn modelId="{4E45C2BB-6C16-DC4E-A4A1-072F2CAC8EEB}" type="presParOf" srcId="{E244EE78-890F-E945-8864-5D884F80CC72}" destId="{B985533D-AF71-FF4A-AFE6-E7C7E1BEE495}" srcOrd="4" destOrd="0" presId="urn:microsoft.com/office/officeart/2005/8/layout/default"/>
    <dgm:cxn modelId="{A13319DA-E163-1D48-9E9A-4E397C0C7B9D}" type="presParOf" srcId="{E244EE78-890F-E945-8864-5D884F80CC72}" destId="{83189E01-AE45-F044-8271-105572AE3B2B}" srcOrd="5" destOrd="0" presId="urn:microsoft.com/office/officeart/2005/8/layout/default"/>
    <dgm:cxn modelId="{1D26596B-8EDC-DC4B-A1D9-C8F2BC56990F}" type="presParOf" srcId="{E244EE78-890F-E945-8864-5D884F80CC72}" destId="{0B6F660A-A7D8-7043-93E3-BDAE5A5A0D81}" srcOrd="6" destOrd="0" presId="urn:microsoft.com/office/officeart/2005/8/layout/default"/>
    <dgm:cxn modelId="{2CBD7935-3454-AC4C-BEB7-279AEC752041}" type="presParOf" srcId="{E244EE78-890F-E945-8864-5D884F80CC72}" destId="{B5BA3F56-C790-E446-A65B-21A42FBA2CF6}" srcOrd="7" destOrd="0" presId="urn:microsoft.com/office/officeart/2005/8/layout/default"/>
    <dgm:cxn modelId="{77F8E960-A352-E045-9529-03738F1E7DE6}" type="presParOf" srcId="{E244EE78-890F-E945-8864-5D884F80CC72}" destId="{861939C7-D8D0-4141-9A5C-3E34A8C120F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029CD-97CA-4B31-B690-F884146E3F6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19FC5A-072A-411C-A050-3F5E66FDF249}">
      <dgm:prSet/>
      <dgm:spPr/>
      <dgm:t>
        <a:bodyPr/>
        <a:lstStyle/>
        <a:p>
          <a:r>
            <a:rPr lang="en-US"/>
            <a:t>Exploratory Data Analysis -&gt; (80-90% of the Time)</a:t>
          </a:r>
        </a:p>
      </dgm:t>
    </dgm:pt>
    <dgm:pt modelId="{1F7D5CBD-B394-426D-BD63-9C2147562282}" type="parTrans" cxnId="{277CA2FE-349A-4B98-A252-C0DB456B725F}">
      <dgm:prSet/>
      <dgm:spPr/>
      <dgm:t>
        <a:bodyPr/>
        <a:lstStyle/>
        <a:p>
          <a:endParaRPr lang="en-US"/>
        </a:p>
      </dgm:t>
    </dgm:pt>
    <dgm:pt modelId="{BC3DA80D-36BB-4FC6-A7BF-D3B5CEE68532}" type="sibTrans" cxnId="{277CA2FE-349A-4B98-A252-C0DB456B725F}">
      <dgm:prSet/>
      <dgm:spPr/>
      <dgm:t>
        <a:bodyPr/>
        <a:lstStyle/>
        <a:p>
          <a:endParaRPr lang="en-US"/>
        </a:p>
      </dgm:t>
    </dgm:pt>
    <dgm:pt modelId="{1583B638-BA3E-4E1A-BC9D-04DAE49C2E7E}">
      <dgm:prSet/>
      <dgm:spPr/>
      <dgm:t>
        <a:bodyPr/>
        <a:lstStyle/>
        <a:p>
          <a:r>
            <a:rPr lang="en-US"/>
            <a:t>Very important</a:t>
          </a:r>
        </a:p>
      </dgm:t>
    </dgm:pt>
    <dgm:pt modelId="{9B3B04C6-69FC-4E32-A76A-4DC2404FD742}" type="parTrans" cxnId="{D6B3BDD4-3654-42E4-9C15-6A7507684B26}">
      <dgm:prSet/>
      <dgm:spPr/>
      <dgm:t>
        <a:bodyPr/>
        <a:lstStyle/>
        <a:p>
          <a:endParaRPr lang="en-US"/>
        </a:p>
      </dgm:t>
    </dgm:pt>
    <dgm:pt modelId="{2A5F6B22-1024-4277-9C7F-16DAFBCB623D}" type="sibTrans" cxnId="{D6B3BDD4-3654-42E4-9C15-6A7507684B26}">
      <dgm:prSet/>
      <dgm:spPr/>
      <dgm:t>
        <a:bodyPr/>
        <a:lstStyle/>
        <a:p>
          <a:endParaRPr lang="en-US"/>
        </a:p>
      </dgm:t>
    </dgm:pt>
    <dgm:pt modelId="{C5EE42F0-C2C1-46EA-800D-3757451BB5FD}">
      <dgm:prSet/>
      <dgm:spPr/>
      <dgm:t>
        <a:bodyPr/>
        <a:lstStyle/>
        <a:p>
          <a:r>
            <a:rPr lang="en-US" dirty="0"/>
            <a:t>Bullshit in, bullshit out!</a:t>
          </a:r>
        </a:p>
      </dgm:t>
    </dgm:pt>
    <dgm:pt modelId="{DD46D0D9-BFC7-45B2-85BB-5E61E7767511}" type="parTrans" cxnId="{70163D61-2040-46CE-B193-8DD9E5A142D6}">
      <dgm:prSet/>
      <dgm:spPr/>
      <dgm:t>
        <a:bodyPr/>
        <a:lstStyle/>
        <a:p>
          <a:endParaRPr lang="en-US"/>
        </a:p>
      </dgm:t>
    </dgm:pt>
    <dgm:pt modelId="{156B7872-9BD1-4C8E-9AB1-8D29B872B132}" type="sibTrans" cxnId="{70163D61-2040-46CE-B193-8DD9E5A142D6}">
      <dgm:prSet/>
      <dgm:spPr/>
      <dgm:t>
        <a:bodyPr/>
        <a:lstStyle/>
        <a:p>
          <a:endParaRPr lang="en-US"/>
        </a:p>
      </dgm:t>
    </dgm:pt>
    <dgm:pt modelId="{A776EFF4-95F6-4810-B315-390F7068E6BD}">
      <dgm:prSet/>
      <dgm:spPr/>
      <dgm:t>
        <a:bodyPr/>
        <a:lstStyle/>
        <a:p>
          <a:r>
            <a:rPr lang="en-US"/>
            <a:t>Model Development</a:t>
          </a:r>
        </a:p>
      </dgm:t>
    </dgm:pt>
    <dgm:pt modelId="{E8CAC306-ED50-4386-8C23-00E9957551E4}" type="parTrans" cxnId="{62AE5E3F-6BC3-4D7B-8F29-50D87A41E305}">
      <dgm:prSet/>
      <dgm:spPr/>
      <dgm:t>
        <a:bodyPr/>
        <a:lstStyle/>
        <a:p>
          <a:endParaRPr lang="en-US"/>
        </a:p>
      </dgm:t>
    </dgm:pt>
    <dgm:pt modelId="{49BDB57F-414E-4A21-A6F5-1FFC05B40DC1}" type="sibTrans" cxnId="{62AE5E3F-6BC3-4D7B-8F29-50D87A41E305}">
      <dgm:prSet/>
      <dgm:spPr/>
      <dgm:t>
        <a:bodyPr/>
        <a:lstStyle/>
        <a:p>
          <a:endParaRPr lang="en-US"/>
        </a:p>
      </dgm:t>
    </dgm:pt>
    <dgm:pt modelId="{09235FC6-BBF0-4F68-8245-7B9372F0D81C}">
      <dgm:prSet/>
      <dgm:spPr/>
      <dgm:t>
        <a:bodyPr/>
        <a:lstStyle/>
        <a:p>
          <a:r>
            <a:rPr lang="en-US"/>
            <a:t>The Fun Part!</a:t>
          </a:r>
        </a:p>
      </dgm:t>
    </dgm:pt>
    <dgm:pt modelId="{5FF7732B-0206-4A96-80B4-EFDE2BE6D000}" type="parTrans" cxnId="{A2CAE7B6-EAB0-4CBB-8163-778ADEF9DB67}">
      <dgm:prSet/>
      <dgm:spPr/>
      <dgm:t>
        <a:bodyPr/>
        <a:lstStyle/>
        <a:p>
          <a:endParaRPr lang="en-US"/>
        </a:p>
      </dgm:t>
    </dgm:pt>
    <dgm:pt modelId="{8DA8D61B-5A47-46B8-BEC6-05A27A1F29CC}" type="sibTrans" cxnId="{A2CAE7B6-EAB0-4CBB-8163-778ADEF9DB67}">
      <dgm:prSet/>
      <dgm:spPr/>
      <dgm:t>
        <a:bodyPr/>
        <a:lstStyle/>
        <a:p>
          <a:endParaRPr lang="en-US"/>
        </a:p>
      </dgm:t>
    </dgm:pt>
    <dgm:pt modelId="{5DEDA47A-1E82-400B-BB46-5EE11AD56FAB}">
      <dgm:prSet/>
      <dgm:spPr/>
      <dgm:t>
        <a:bodyPr/>
        <a:lstStyle/>
        <a:p>
          <a:r>
            <a:rPr lang="en-US"/>
            <a:t>Model Validation</a:t>
          </a:r>
        </a:p>
      </dgm:t>
    </dgm:pt>
    <dgm:pt modelId="{154D4C77-599F-427F-8AE0-CC6AB1A8E2D2}" type="parTrans" cxnId="{1A1E2E67-353E-4D5D-BC91-EEDF9066D24B}">
      <dgm:prSet/>
      <dgm:spPr/>
      <dgm:t>
        <a:bodyPr/>
        <a:lstStyle/>
        <a:p>
          <a:endParaRPr lang="en-US"/>
        </a:p>
      </dgm:t>
    </dgm:pt>
    <dgm:pt modelId="{75AC4E9E-7FC7-42FE-A351-50C2EE021869}" type="sibTrans" cxnId="{1A1E2E67-353E-4D5D-BC91-EEDF9066D24B}">
      <dgm:prSet/>
      <dgm:spPr/>
      <dgm:t>
        <a:bodyPr/>
        <a:lstStyle/>
        <a:p>
          <a:endParaRPr lang="en-US"/>
        </a:p>
      </dgm:t>
    </dgm:pt>
    <dgm:pt modelId="{EDA228FD-0A78-4C1B-91D5-864FE15D2914}">
      <dgm:prSet/>
      <dgm:spPr/>
      <dgm:t>
        <a:bodyPr/>
        <a:lstStyle/>
        <a:p>
          <a:r>
            <a:rPr lang="en-US"/>
            <a:t>Model Production</a:t>
          </a:r>
        </a:p>
      </dgm:t>
    </dgm:pt>
    <dgm:pt modelId="{580E1761-9D77-46B2-BD3D-C5472C5E915D}" type="parTrans" cxnId="{CE709151-461F-439D-B517-EC7CD91E2887}">
      <dgm:prSet/>
      <dgm:spPr/>
      <dgm:t>
        <a:bodyPr/>
        <a:lstStyle/>
        <a:p>
          <a:endParaRPr lang="en-US"/>
        </a:p>
      </dgm:t>
    </dgm:pt>
    <dgm:pt modelId="{2E46F7F3-53AA-4D15-9755-29F2D9385612}" type="sibTrans" cxnId="{CE709151-461F-439D-B517-EC7CD91E2887}">
      <dgm:prSet/>
      <dgm:spPr/>
      <dgm:t>
        <a:bodyPr/>
        <a:lstStyle/>
        <a:p>
          <a:endParaRPr lang="en-US"/>
        </a:p>
      </dgm:t>
    </dgm:pt>
    <dgm:pt modelId="{0191C3F4-C5E3-46CE-8799-D466462FAA2E}">
      <dgm:prSet/>
      <dgm:spPr/>
      <dgm:t>
        <a:bodyPr/>
        <a:lstStyle/>
        <a:p>
          <a:r>
            <a:rPr lang="en-US"/>
            <a:t>MLops</a:t>
          </a:r>
        </a:p>
      </dgm:t>
    </dgm:pt>
    <dgm:pt modelId="{26F49050-D700-4C6F-A55A-AF0F754FDB30}" type="parTrans" cxnId="{30382309-5357-4F54-B958-0C1EAD0BBEA0}">
      <dgm:prSet/>
      <dgm:spPr/>
      <dgm:t>
        <a:bodyPr/>
        <a:lstStyle/>
        <a:p>
          <a:endParaRPr lang="en-US"/>
        </a:p>
      </dgm:t>
    </dgm:pt>
    <dgm:pt modelId="{A20D29ED-A626-46E6-ADD8-2B0305C6043E}" type="sibTrans" cxnId="{30382309-5357-4F54-B958-0C1EAD0BBEA0}">
      <dgm:prSet/>
      <dgm:spPr/>
      <dgm:t>
        <a:bodyPr/>
        <a:lstStyle/>
        <a:p>
          <a:endParaRPr lang="en-US"/>
        </a:p>
      </dgm:t>
    </dgm:pt>
    <dgm:pt modelId="{63153F1D-3DD3-4577-BB18-CF150D0C86B1}">
      <dgm:prSet/>
      <dgm:spPr/>
      <dgm:t>
        <a:bodyPr/>
        <a:lstStyle/>
        <a:p>
          <a:r>
            <a:rPr lang="en-US"/>
            <a:t>What is necessary in medical research to deploy a model</a:t>
          </a:r>
        </a:p>
      </dgm:t>
    </dgm:pt>
    <dgm:pt modelId="{644D2417-55C4-426B-8797-49C713389432}" type="parTrans" cxnId="{315CCAF6-B1EE-4786-98D2-985B286A8A52}">
      <dgm:prSet/>
      <dgm:spPr/>
      <dgm:t>
        <a:bodyPr/>
        <a:lstStyle/>
        <a:p>
          <a:endParaRPr lang="en-US"/>
        </a:p>
      </dgm:t>
    </dgm:pt>
    <dgm:pt modelId="{CB9B1F46-1A21-4F1F-88D3-77ACAC463CFD}" type="sibTrans" cxnId="{315CCAF6-B1EE-4786-98D2-985B286A8A52}">
      <dgm:prSet/>
      <dgm:spPr/>
      <dgm:t>
        <a:bodyPr/>
        <a:lstStyle/>
        <a:p>
          <a:endParaRPr lang="en-US"/>
        </a:p>
      </dgm:t>
    </dgm:pt>
    <dgm:pt modelId="{19D1B76C-91E0-4ED2-BCF3-57C210FDA312}" type="pres">
      <dgm:prSet presAssocID="{7C9029CD-97CA-4B31-B690-F884146E3F6D}" presName="matrix" presStyleCnt="0">
        <dgm:presLayoutVars>
          <dgm:chMax val="1"/>
          <dgm:dir/>
          <dgm:resizeHandles val="exact"/>
        </dgm:presLayoutVars>
      </dgm:prSet>
      <dgm:spPr/>
    </dgm:pt>
    <dgm:pt modelId="{1F21D061-7B48-415B-9DDF-43257FE8F69C}" type="pres">
      <dgm:prSet presAssocID="{7C9029CD-97CA-4B31-B690-F884146E3F6D}" presName="diamond" presStyleLbl="bgShp" presStyleIdx="0" presStyleCnt="1"/>
      <dgm:spPr/>
    </dgm:pt>
    <dgm:pt modelId="{322DF88B-DDA5-466A-96A8-C5849FA27B50}" type="pres">
      <dgm:prSet presAssocID="{7C9029CD-97CA-4B31-B690-F884146E3F6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4F34C0-F92C-41F8-AA55-60C9F22A78AD}" type="pres">
      <dgm:prSet presAssocID="{7C9029CD-97CA-4B31-B690-F884146E3F6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1F4A8E1-3E86-4073-8339-9200BC1DDEC7}" type="pres">
      <dgm:prSet presAssocID="{7C9029CD-97CA-4B31-B690-F884146E3F6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A6F933B-4AD8-418E-98CE-3F81AEF91A8A}" type="pres">
      <dgm:prSet presAssocID="{7C9029CD-97CA-4B31-B690-F884146E3F6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382309-5357-4F54-B958-0C1EAD0BBEA0}" srcId="{EDA228FD-0A78-4C1B-91D5-864FE15D2914}" destId="{0191C3F4-C5E3-46CE-8799-D466462FAA2E}" srcOrd="0" destOrd="0" parTransId="{26F49050-D700-4C6F-A55A-AF0F754FDB30}" sibTransId="{A20D29ED-A626-46E6-ADD8-2B0305C6043E}"/>
    <dgm:cxn modelId="{DFA45313-C9C5-4FF6-854F-1CD91444490A}" type="presOf" srcId="{A776EFF4-95F6-4810-B315-390F7068E6BD}" destId="{694F34C0-F92C-41F8-AA55-60C9F22A78AD}" srcOrd="0" destOrd="0" presId="urn:microsoft.com/office/officeart/2005/8/layout/matrix3"/>
    <dgm:cxn modelId="{62AE5E3F-6BC3-4D7B-8F29-50D87A41E305}" srcId="{7C9029CD-97CA-4B31-B690-F884146E3F6D}" destId="{A776EFF4-95F6-4810-B315-390F7068E6BD}" srcOrd="1" destOrd="0" parTransId="{E8CAC306-ED50-4386-8C23-00E9957551E4}" sibTransId="{49BDB57F-414E-4A21-A6F5-1FFC05B40DC1}"/>
    <dgm:cxn modelId="{5441064D-38B4-4117-B9C3-24D783AC5E0D}" type="presOf" srcId="{0191C3F4-C5E3-46CE-8799-D466462FAA2E}" destId="{CA6F933B-4AD8-418E-98CE-3F81AEF91A8A}" srcOrd="0" destOrd="1" presId="urn:microsoft.com/office/officeart/2005/8/layout/matrix3"/>
    <dgm:cxn modelId="{CE7C0F4E-F642-4310-8ECD-575AFA8690FE}" type="presOf" srcId="{7C9029CD-97CA-4B31-B690-F884146E3F6D}" destId="{19D1B76C-91E0-4ED2-BCF3-57C210FDA312}" srcOrd="0" destOrd="0" presId="urn:microsoft.com/office/officeart/2005/8/layout/matrix3"/>
    <dgm:cxn modelId="{CE709151-461F-439D-B517-EC7CD91E2887}" srcId="{7C9029CD-97CA-4B31-B690-F884146E3F6D}" destId="{EDA228FD-0A78-4C1B-91D5-864FE15D2914}" srcOrd="3" destOrd="0" parTransId="{580E1761-9D77-46B2-BD3D-C5472C5E915D}" sibTransId="{2E46F7F3-53AA-4D15-9755-29F2D9385612}"/>
    <dgm:cxn modelId="{70163D61-2040-46CE-B193-8DD9E5A142D6}" srcId="{0F19FC5A-072A-411C-A050-3F5E66FDF249}" destId="{C5EE42F0-C2C1-46EA-800D-3757451BB5FD}" srcOrd="1" destOrd="0" parTransId="{DD46D0D9-BFC7-45B2-85BB-5E61E7767511}" sibTransId="{156B7872-9BD1-4C8E-9AB1-8D29B872B132}"/>
    <dgm:cxn modelId="{9FC94962-7CD3-45C5-B788-D6510255B4BF}" type="presOf" srcId="{C5EE42F0-C2C1-46EA-800D-3757451BB5FD}" destId="{322DF88B-DDA5-466A-96A8-C5849FA27B50}" srcOrd="0" destOrd="2" presId="urn:microsoft.com/office/officeart/2005/8/layout/matrix3"/>
    <dgm:cxn modelId="{1A1E2E67-353E-4D5D-BC91-EEDF9066D24B}" srcId="{7C9029CD-97CA-4B31-B690-F884146E3F6D}" destId="{5DEDA47A-1E82-400B-BB46-5EE11AD56FAB}" srcOrd="2" destOrd="0" parTransId="{154D4C77-599F-427F-8AE0-CC6AB1A8E2D2}" sibTransId="{75AC4E9E-7FC7-42FE-A351-50C2EE021869}"/>
    <dgm:cxn modelId="{084C696F-2ABF-49C6-860E-A25568EA3E15}" type="presOf" srcId="{0F19FC5A-072A-411C-A050-3F5E66FDF249}" destId="{322DF88B-DDA5-466A-96A8-C5849FA27B50}" srcOrd="0" destOrd="0" presId="urn:microsoft.com/office/officeart/2005/8/layout/matrix3"/>
    <dgm:cxn modelId="{5D68FD73-E91F-4AA2-9867-A08C5B20BD2E}" type="presOf" srcId="{EDA228FD-0A78-4C1B-91D5-864FE15D2914}" destId="{CA6F933B-4AD8-418E-98CE-3F81AEF91A8A}" srcOrd="0" destOrd="0" presId="urn:microsoft.com/office/officeart/2005/8/layout/matrix3"/>
    <dgm:cxn modelId="{C610C388-926E-404D-9491-D605B51A1E1B}" type="presOf" srcId="{5DEDA47A-1E82-400B-BB46-5EE11AD56FAB}" destId="{01F4A8E1-3E86-4073-8339-9200BC1DDEC7}" srcOrd="0" destOrd="0" presId="urn:microsoft.com/office/officeart/2005/8/layout/matrix3"/>
    <dgm:cxn modelId="{FEC22AAF-2D4B-4137-8E84-FA2971144A8C}" type="presOf" srcId="{09235FC6-BBF0-4F68-8245-7B9372F0D81C}" destId="{694F34C0-F92C-41F8-AA55-60C9F22A78AD}" srcOrd="0" destOrd="1" presId="urn:microsoft.com/office/officeart/2005/8/layout/matrix3"/>
    <dgm:cxn modelId="{A2CAE7B6-EAB0-4CBB-8163-778ADEF9DB67}" srcId="{A776EFF4-95F6-4810-B315-390F7068E6BD}" destId="{09235FC6-BBF0-4F68-8245-7B9372F0D81C}" srcOrd="0" destOrd="0" parTransId="{5FF7732B-0206-4A96-80B4-EFDE2BE6D000}" sibTransId="{8DA8D61B-5A47-46B8-BEC6-05A27A1F29CC}"/>
    <dgm:cxn modelId="{75CA8DCD-5F62-46CA-BBB6-3C8790F22BEB}" type="presOf" srcId="{63153F1D-3DD3-4577-BB18-CF150D0C86B1}" destId="{CA6F933B-4AD8-418E-98CE-3F81AEF91A8A}" srcOrd="0" destOrd="2" presId="urn:microsoft.com/office/officeart/2005/8/layout/matrix3"/>
    <dgm:cxn modelId="{D6B3BDD4-3654-42E4-9C15-6A7507684B26}" srcId="{0F19FC5A-072A-411C-A050-3F5E66FDF249}" destId="{1583B638-BA3E-4E1A-BC9D-04DAE49C2E7E}" srcOrd="0" destOrd="0" parTransId="{9B3B04C6-69FC-4E32-A76A-4DC2404FD742}" sibTransId="{2A5F6B22-1024-4277-9C7F-16DAFBCB623D}"/>
    <dgm:cxn modelId="{06E236E0-F4B1-45CD-9CDD-C76C9210E451}" type="presOf" srcId="{1583B638-BA3E-4E1A-BC9D-04DAE49C2E7E}" destId="{322DF88B-DDA5-466A-96A8-C5849FA27B50}" srcOrd="0" destOrd="1" presId="urn:microsoft.com/office/officeart/2005/8/layout/matrix3"/>
    <dgm:cxn modelId="{315CCAF6-B1EE-4786-98D2-985B286A8A52}" srcId="{EDA228FD-0A78-4C1B-91D5-864FE15D2914}" destId="{63153F1D-3DD3-4577-BB18-CF150D0C86B1}" srcOrd="1" destOrd="0" parTransId="{644D2417-55C4-426B-8797-49C713389432}" sibTransId="{CB9B1F46-1A21-4F1F-88D3-77ACAC463CFD}"/>
    <dgm:cxn modelId="{277CA2FE-349A-4B98-A252-C0DB456B725F}" srcId="{7C9029CD-97CA-4B31-B690-F884146E3F6D}" destId="{0F19FC5A-072A-411C-A050-3F5E66FDF249}" srcOrd="0" destOrd="0" parTransId="{1F7D5CBD-B394-426D-BD63-9C2147562282}" sibTransId="{BC3DA80D-36BB-4FC6-A7BF-D3B5CEE68532}"/>
    <dgm:cxn modelId="{B7A7EB36-AD4D-4766-BB06-5986C07BE114}" type="presParOf" srcId="{19D1B76C-91E0-4ED2-BCF3-57C210FDA312}" destId="{1F21D061-7B48-415B-9DDF-43257FE8F69C}" srcOrd="0" destOrd="0" presId="urn:microsoft.com/office/officeart/2005/8/layout/matrix3"/>
    <dgm:cxn modelId="{4E71815B-CA4A-4838-8D89-0E5A1928BC5B}" type="presParOf" srcId="{19D1B76C-91E0-4ED2-BCF3-57C210FDA312}" destId="{322DF88B-DDA5-466A-96A8-C5849FA27B50}" srcOrd="1" destOrd="0" presId="urn:microsoft.com/office/officeart/2005/8/layout/matrix3"/>
    <dgm:cxn modelId="{6E66D04A-4A3B-47CF-A43F-9B0321D1E6ED}" type="presParOf" srcId="{19D1B76C-91E0-4ED2-BCF3-57C210FDA312}" destId="{694F34C0-F92C-41F8-AA55-60C9F22A78AD}" srcOrd="2" destOrd="0" presId="urn:microsoft.com/office/officeart/2005/8/layout/matrix3"/>
    <dgm:cxn modelId="{400E9FA1-ED94-4FB7-BC93-8974409DD5D7}" type="presParOf" srcId="{19D1B76C-91E0-4ED2-BCF3-57C210FDA312}" destId="{01F4A8E1-3E86-4073-8339-9200BC1DDEC7}" srcOrd="3" destOrd="0" presId="urn:microsoft.com/office/officeart/2005/8/layout/matrix3"/>
    <dgm:cxn modelId="{F9332DCF-3355-4387-91F3-6154E2DC8EB0}" type="presParOf" srcId="{19D1B76C-91E0-4ED2-BCF3-57C210FDA312}" destId="{CA6F933B-4AD8-418E-98CE-3F81AEF91A8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3F8EC-8AFA-1748-9431-0C4E03C2895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B9F2DB-E244-2040-AB28-563FFB0E2CC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Data Exploration</a:t>
          </a:r>
        </a:p>
      </dgm:t>
    </dgm:pt>
    <dgm:pt modelId="{E74A09A9-11F9-954B-846F-C99369CD4689}" type="parTrans" cxnId="{6FE3F549-C8CE-624A-BC44-08EE4289A81D}">
      <dgm:prSet/>
      <dgm:spPr/>
      <dgm:t>
        <a:bodyPr/>
        <a:lstStyle/>
        <a:p>
          <a:endParaRPr lang="de-DE"/>
        </a:p>
      </dgm:t>
    </dgm:pt>
    <dgm:pt modelId="{878071D3-F1AB-D84E-8F0A-5AC9A63FFBE3}" type="sibTrans" cxnId="{6FE3F549-C8CE-624A-BC44-08EE4289A81D}">
      <dgm:prSet/>
      <dgm:spPr/>
      <dgm:t>
        <a:bodyPr/>
        <a:lstStyle/>
        <a:p>
          <a:endParaRPr lang="de-DE"/>
        </a:p>
      </dgm:t>
    </dgm:pt>
    <dgm:pt modelId="{B4D00C4F-3449-FA45-8E87-75510D07DA9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Feature </a:t>
          </a:r>
          <a:r>
            <a:rPr lang="de-DE" dirty="0" err="1"/>
            <a:t>Overview</a:t>
          </a:r>
          <a:endParaRPr lang="de-DE" dirty="0"/>
        </a:p>
      </dgm:t>
    </dgm:pt>
    <dgm:pt modelId="{BF394693-C345-AE41-81C0-EC18582D1949}" type="parTrans" cxnId="{041C5E25-296F-404B-94B2-C004144CB25E}">
      <dgm:prSet/>
      <dgm:spPr/>
      <dgm:t>
        <a:bodyPr/>
        <a:lstStyle/>
        <a:p>
          <a:endParaRPr lang="de-DE"/>
        </a:p>
      </dgm:t>
    </dgm:pt>
    <dgm:pt modelId="{E4E07C25-C19B-9E4F-A0D8-D6E609A7058E}" type="sibTrans" cxnId="{041C5E25-296F-404B-94B2-C004144CB25E}">
      <dgm:prSet/>
      <dgm:spPr/>
      <dgm:t>
        <a:bodyPr/>
        <a:lstStyle/>
        <a:p>
          <a:endParaRPr lang="de-DE"/>
        </a:p>
      </dgm:t>
    </dgm:pt>
    <dgm:pt modelId="{04814029-67C6-DD49-8511-6354A492A07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Feature Distribution</a:t>
          </a:r>
        </a:p>
      </dgm:t>
    </dgm:pt>
    <dgm:pt modelId="{B8D070F3-2FCA-C44E-8D88-3FFD35B74CE2}" type="parTrans" cxnId="{48CE319F-D4E3-7B4E-8AF7-EE44B749554D}">
      <dgm:prSet/>
      <dgm:spPr/>
      <dgm:t>
        <a:bodyPr/>
        <a:lstStyle/>
        <a:p>
          <a:endParaRPr lang="de-DE"/>
        </a:p>
      </dgm:t>
    </dgm:pt>
    <dgm:pt modelId="{6552C9A1-EA4C-A445-9113-5E6E10BCD5BD}" type="sibTrans" cxnId="{48CE319F-D4E3-7B4E-8AF7-EE44B749554D}">
      <dgm:prSet/>
      <dgm:spPr/>
      <dgm:t>
        <a:bodyPr/>
        <a:lstStyle/>
        <a:p>
          <a:endParaRPr lang="de-DE"/>
        </a:p>
      </dgm:t>
    </dgm:pt>
    <dgm:pt modelId="{AFD703A6-1486-2847-B674-FDBC1B932C2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Encoding</a:t>
          </a:r>
        </a:p>
      </dgm:t>
    </dgm:pt>
    <dgm:pt modelId="{E7D7C315-6FE0-0E42-89C2-E9C7260E6211}" type="parTrans" cxnId="{EC411209-0A91-BC41-9535-DC9B87D7C76F}">
      <dgm:prSet/>
      <dgm:spPr/>
      <dgm:t>
        <a:bodyPr/>
        <a:lstStyle/>
        <a:p>
          <a:endParaRPr lang="de-DE"/>
        </a:p>
      </dgm:t>
    </dgm:pt>
    <dgm:pt modelId="{DB05E6CD-9F15-A444-88C3-34D69F9074FD}" type="sibTrans" cxnId="{EC411209-0A91-BC41-9535-DC9B87D7C76F}">
      <dgm:prSet/>
      <dgm:spPr/>
      <dgm:t>
        <a:bodyPr/>
        <a:lstStyle/>
        <a:p>
          <a:endParaRPr lang="de-DE"/>
        </a:p>
      </dgm:t>
    </dgm:pt>
    <dgm:pt modelId="{28BAB66B-F68C-3448-B23A-9CF84E95987E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Bivariate Analysis</a:t>
          </a:r>
        </a:p>
      </dgm:t>
    </dgm:pt>
    <dgm:pt modelId="{D370A72A-DA34-014F-AF9C-CDBA7ABCDDEB}" type="parTrans" cxnId="{8ED3AED7-8075-E647-9B10-5C77BA7FCEC1}">
      <dgm:prSet/>
      <dgm:spPr/>
      <dgm:t>
        <a:bodyPr/>
        <a:lstStyle/>
        <a:p>
          <a:endParaRPr lang="de-DE"/>
        </a:p>
      </dgm:t>
    </dgm:pt>
    <dgm:pt modelId="{B4395676-F306-DD41-82EA-4087CCFC84E6}" type="sibTrans" cxnId="{8ED3AED7-8075-E647-9B10-5C77BA7FCEC1}">
      <dgm:prSet/>
      <dgm:spPr/>
      <dgm:t>
        <a:bodyPr/>
        <a:lstStyle/>
        <a:p>
          <a:endParaRPr lang="de-DE"/>
        </a:p>
      </dgm:t>
    </dgm:pt>
    <dgm:pt modelId="{E95DE5D4-BB42-4D4E-9832-CD9A4374125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dirty="0" err="1"/>
            <a:t>Missing</a:t>
          </a:r>
          <a:r>
            <a:rPr lang="de-DE" dirty="0"/>
            <a:t> Data and </a:t>
          </a:r>
          <a:r>
            <a:rPr lang="de-DE" dirty="0" err="1"/>
            <a:t>Outlier</a:t>
          </a:r>
          <a:r>
            <a:rPr lang="de-DE" dirty="0"/>
            <a:t> </a:t>
          </a:r>
          <a:r>
            <a:rPr lang="de-DE" dirty="0" err="1"/>
            <a:t>Detection</a:t>
          </a:r>
          <a:endParaRPr lang="de-DE" dirty="0"/>
        </a:p>
      </dgm:t>
    </dgm:pt>
    <dgm:pt modelId="{E90D9EA6-0B3B-B946-915B-4AFAAC89C730}" type="parTrans" cxnId="{E18FE6DB-57BF-AC48-9B34-45746F0DAF1A}">
      <dgm:prSet/>
      <dgm:spPr/>
      <dgm:t>
        <a:bodyPr/>
        <a:lstStyle/>
        <a:p>
          <a:endParaRPr lang="de-DE"/>
        </a:p>
      </dgm:t>
    </dgm:pt>
    <dgm:pt modelId="{9D1B5A1C-FA14-5E4A-B23E-BE1EFCCAA5E1}" type="sibTrans" cxnId="{E18FE6DB-57BF-AC48-9B34-45746F0DAF1A}">
      <dgm:prSet/>
      <dgm:spPr/>
      <dgm:t>
        <a:bodyPr/>
        <a:lstStyle/>
        <a:p>
          <a:endParaRPr lang="de-DE"/>
        </a:p>
      </dgm:t>
    </dgm:pt>
    <dgm:pt modelId="{2B688D93-92AB-284C-A5BF-1B8DA32B761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de-DE" dirty="0"/>
        </a:p>
      </dgm:t>
    </dgm:pt>
    <dgm:pt modelId="{06D36D0F-769C-A843-B01F-B3EA9CC25211}" type="parTrans" cxnId="{7E76FAE3-817D-A04E-B348-11FC7130104A}">
      <dgm:prSet/>
      <dgm:spPr/>
      <dgm:t>
        <a:bodyPr/>
        <a:lstStyle/>
        <a:p>
          <a:endParaRPr lang="de-DE"/>
        </a:p>
      </dgm:t>
    </dgm:pt>
    <dgm:pt modelId="{1267A93D-4BC0-104F-973B-4BAF610A4DB3}" type="sibTrans" cxnId="{7E76FAE3-817D-A04E-B348-11FC7130104A}">
      <dgm:prSet/>
      <dgm:spPr/>
      <dgm:t>
        <a:bodyPr/>
        <a:lstStyle/>
        <a:p>
          <a:endParaRPr lang="de-DE"/>
        </a:p>
      </dgm:t>
    </dgm:pt>
    <dgm:pt modelId="{D9C590E6-0B9B-BD41-B9FC-1464B238C9A2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de-DE" dirty="0"/>
            <a:t>Feature Engineering</a:t>
          </a:r>
        </a:p>
      </dgm:t>
    </dgm:pt>
    <dgm:pt modelId="{F09F2DAF-9AC9-6840-B7BB-B60C1292E5B4}" type="parTrans" cxnId="{D90088CC-348E-D64F-BF27-AAE7AEB6396E}">
      <dgm:prSet/>
      <dgm:spPr/>
      <dgm:t>
        <a:bodyPr/>
        <a:lstStyle/>
        <a:p>
          <a:endParaRPr lang="de-DE"/>
        </a:p>
      </dgm:t>
    </dgm:pt>
    <dgm:pt modelId="{E468AECC-CF9C-6446-8242-D2EF958D64E0}" type="sibTrans" cxnId="{D90088CC-348E-D64F-BF27-AAE7AEB6396E}">
      <dgm:prSet/>
      <dgm:spPr/>
      <dgm:t>
        <a:bodyPr/>
        <a:lstStyle/>
        <a:p>
          <a:endParaRPr lang="de-DE"/>
        </a:p>
      </dgm:t>
    </dgm:pt>
    <dgm:pt modelId="{28217C38-6297-A744-A41B-3993247AD695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/>
            <a:t>Dimensional </a:t>
          </a:r>
          <a:r>
            <a:rPr lang="de-DE" dirty="0" err="1"/>
            <a:t>Reduction</a:t>
          </a:r>
          <a:endParaRPr lang="de-DE" dirty="0"/>
        </a:p>
      </dgm:t>
    </dgm:pt>
    <dgm:pt modelId="{6F78476A-DE57-9448-9A96-637F28BF0A41}" type="parTrans" cxnId="{C76AC70F-E4D4-FC4A-BE4F-8EB8CF5F259C}">
      <dgm:prSet/>
      <dgm:spPr/>
      <dgm:t>
        <a:bodyPr/>
        <a:lstStyle/>
        <a:p>
          <a:endParaRPr lang="de-DE"/>
        </a:p>
      </dgm:t>
    </dgm:pt>
    <dgm:pt modelId="{C034C85C-8144-E54C-B600-01C16ED00EDB}" type="sibTrans" cxnId="{C76AC70F-E4D4-FC4A-BE4F-8EB8CF5F259C}">
      <dgm:prSet/>
      <dgm:spPr/>
      <dgm:t>
        <a:bodyPr/>
        <a:lstStyle/>
        <a:p>
          <a:endParaRPr lang="de-DE"/>
        </a:p>
      </dgm:t>
    </dgm:pt>
    <dgm:pt modelId="{5E81658B-A077-844B-A218-54C2C6248388}" type="pres">
      <dgm:prSet presAssocID="{13F3F8EC-8AFA-1748-9431-0C4E03C28952}" presName="diagram" presStyleCnt="0">
        <dgm:presLayoutVars>
          <dgm:dir/>
          <dgm:resizeHandles val="exact"/>
        </dgm:presLayoutVars>
      </dgm:prSet>
      <dgm:spPr/>
    </dgm:pt>
    <dgm:pt modelId="{5C68E1CA-15F5-9443-8827-A0F94B00D652}" type="pres">
      <dgm:prSet presAssocID="{3BB9F2DB-E244-2040-AB28-563FFB0E2CCE}" presName="node" presStyleLbl="node1" presStyleIdx="0" presStyleCnt="9">
        <dgm:presLayoutVars>
          <dgm:bulletEnabled val="1"/>
        </dgm:presLayoutVars>
      </dgm:prSet>
      <dgm:spPr/>
    </dgm:pt>
    <dgm:pt modelId="{04E47066-1B6A-FB49-92BE-28EE926D7107}" type="pres">
      <dgm:prSet presAssocID="{878071D3-F1AB-D84E-8F0A-5AC9A63FFBE3}" presName="sibTrans" presStyleCnt="0"/>
      <dgm:spPr/>
    </dgm:pt>
    <dgm:pt modelId="{88F01814-9777-EC4B-93B2-AD463405D37A}" type="pres">
      <dgm:prSet presAssocID="{B4D00C4F-3449-FA45-8E87-75510D07DA99}" presName="node" presStyleLbl="node1" presStyleIdx="1" presStyleCnt="9">
        <dgm:presLayoutVars>
          <dgm:bulletEnabled val="1"/>
        </dgm:presLayoutVars>
      </dgm:prSet>
      <dgm:spPr/>
    </dgm:pt>
    <dgm:pt modelId="{5363FF8B-5E57-0049-B35F-70BDDAB9C792}" type="pres">
      <dgm:prSet presAssocID="{E4E07C25-C19B-9E4F-A0D8-D6E609A7058E}" presName="sibTrans" presStyleCnt="0"/>
      <dgm:spPr/>
    </dgm:pt>
    <dgm:pt modelId="{45FD11D2-05DE-3740-B279-7C245CD8B531}" type="pres">
      <dgm:prSet presAssocID="{04814029-67C6-DD49-8511-6354A492A078}" presName="node" presStyleLbl="node1" presStyleIdx="2" presStyleCnt="9">
        <dgm:presLayoutVars>
          <dgm:bulletEnabled val="1"/>
        </dgm:presLayoutVars>
      </dgm:prSet>
      <dgm:spPr/>
    </dgm:pt>
    <dgm:pt modelId="{D8610492-03D0-DB4F-A0C8-C1959B64B6AF}" type="pres">
      <dgm:prSet presAssocID="{6552C9A1-EA4C-A445-9113-5E6E10BCD5BD}" presName="sibTrans" presStyleCnt="0"/>
      <dgm:spPr/>
    </dgm:pt>
    <dgm:pt modelId="{EAFFE21A-1CB3-9C41-8C60-BC58AA22E305}" type="pres">
      <dgm:prSet presAssocID="{AFD703A6-1486-2847-B674-FDBC1B932C25}" presName="node" presStyleLbl="node1" presStyleIdx="3" presStyleCnt="9">
        <dgm:presLayoutVars>
          <dgm:bulletEnabled val="1"/>
        </dgm:presLayoutVars>
      </dgm:prSet>
      <dgm:spPr/>
    </dgm:pt>
    <dgm:pt modelId="{10C4A017-7F3A-084E-A180-4561CB833611}" type="pres">
      <dgm:prSet presAssocID="{DB05E6CD-9F15-A444-88C3-34D69F9074FD}" presName="sibTrans" presStyleCnt="0"/>
      <dgm:spPr/>
    </dgm:pt>
    <dgm:pt modelId="{F39C85B1-17B2-8F4A-B063-2C5926762DDE}" type="pres">
      <dgm:prSet presAssocID="{28BAB66B-F68C-3448-B23A-9CF84E95987E}" presName="node" presStyleLbl="node1" presStyleIdx="4" presStyleCnt="9">
        <dgm:presLayoutVars>
          <dgm:bulletEnabled val="1"/>
        </dgm:presLayoutVars>
      </dgm:prSet>
      <dgm:spPr/>
    </dgm:pt>
    <dgm:pt modelId="{D5D58EC0-5A67-8343-AF4A-CC3F7C32FC65}" type="pres">
      <dgm:prSet presAssocID="{B4395676-F306-DD41-82EA-4087CCFC84E6}" presName="sibTrans" presStyleCnt="0"/>
      <dgm:spPr/>
    </dgm:pt>
    <dgm:pt modelId="{83CDFA54-8932-7842-A89E-E6CB059E6809}" type="pres">
      <dgm:prSet presAssocID="{E95DE5D4-BB42-4D4E-9832-CD9A43741258}" presName="node" presStyleLbl="node1" presStyleIdx="5" presStyleCnt="9">
        <dgm:presLayoutVars>
          <dgm:bulletEnabled val="1"/>
        </dgm:presLayoutVars>
      </dgm:prSet>
      <dgm:spPr/>
    </dgm:pt>
    <dgm:pt modelId="{540574CE-C667-A440-B0A0-8FF2B46F6DF1}" type="pres">
      <dgm:prSet presAssocID="{9D1B5A1C-FA14-5E4A-B23E-BE1EFCCAA5E1}" presName="sibTrans" presStyleCnt="0"/>
      <dgm:spPr/>
    </dgm:pt>
    <dgm:pt modelId="{1D69E33E-8F04-AC49-9CE9-9F96180D8D63}" type="pres">
      <dgm:prSet presAssocID="{2B688D93-92AB-284C-A5BF-1B8DA32B761E}" presName="node" presStyleLbl="node1" presStyleIdx="6" presStyleCnt="9">
        <dgm:presLayoutVars>
          <dgm:bulletEnabled val="1"/>
        </dgm:presLayoutVars>
      </dgm:prSet>
      <dgm:spPr/>
    </dgm:pt>
    <dgm:pt modelId="{48A447E7-90C9-1142-ABEA-EDBBE3E1B769}" type="pres">
      <dgm:prSet presAssocID="{1267A93D-4BC0-104F-973B-4BAF610A4DB3}" presName="sibTrans" presStyleCnt="0"/>
      <dgm:spPr/>
    </dgm:pt>
    <dgm:pt modelId="{5E2C00E3-E73A-6248-A05D-7D68855F29CA}" type="pres">
      <dgm:prSet presAssocID="{D9C590E6-0B9B-BD41-B9FC-1464B238C9A2}" presName="node" presStyleLbl="node1" presStyleIdx="7" presStyleCnt="9">
        <dgm:presLayoutVars>
          <dgm:bulletEnabled val="1"/>
        </dgm:presLayoutVars>
      </dgm:prSet>
      <dgm:spPr/>
    </dgm:pt>
    <dgm:pt modelId="{73EB60ED-2624-8944-8119-28F568F6938A}" type="pres">
      <dgm:prSet presAssocID="{E468AECC-CF9C-6446-8242-D2EF958D64E0}" presName="sibTrans" presStyleCnt="0"/>
      <dgm:spPr/>
    </dgm:pt>
    <dgm:pt modelId="{B1BA8C40-11D4-B44E-BBD2-080968778A0A}" type="pres">
      <dgm:prSet presAssocID="{28217C38-6297-A744-A41B-3993247AD695}" presName="node" presStyleLbl="node1" presStyleIdx="8" presStyleCnt="9">
        <dgm:presLayoutVars>
          <dgm:bulletEnabled val="1"/>
        </dgm:presLayoutVars>
      </dgm:prSet>
      <dgm:spPr/>
    </dgm:pt>
  </dgm:ptLst>
  <dgm:cxnLst>
    <dgm:cxn modelId="{EC411209-0A91-BC41-9535-DC9B87D7C76F}" srcId="{13F3F8EC-8AFA-1748-9431-0C4E03C28952}" destId="{AFD703A6-1486-2847-B674-FDBC1B932C25}" srcOrd="3" destOrd="0" parTransId="{E7D7C315-6FE0-0E42-89C2-E9C7260E6211}" sibTransId="{DB05E6CD-9F15-A444-88C3-34D69F9074FD}"/>
    <dgm:cxn modelId="{411D7E09-A5A0-914E-9760-1AB29EA5C5D2}" type="presOf" srcId="{2B688D93-92AB-284C-A5BF-1B8DA32B761E}" destId="{1D69E33E-8F04-AC49-9CE9-9F96180D8D63}" srcOrd="0" destOrd="0" presId="urn:microsoft.com/office/officeart/2005/8/layout/default"/>
    <dgm:cxn modelId="{C76AC70F-E4D4-FC4A-BE4F-8EB8CF5F259C}" srcId="{13F3F8EC-8AFA-1748-9431-0C4E03C28952}" destId="{28217C38-6297-A744-A41B-3993247AD695}" srcOrd="8" destOrd="0" parTransId="{6F78476A-DE57-9448-9A96-637F28BF0A41}" sibTransId="{C034C85C-8144-E54C-B600-01C16ED00EDB}"/>
    <dgm:cxn modelId="{041C5E25-296F-404B-94B2-C004144CB25E}" srcId="{13F3F8EC-8AFA-1748-9431-0C4E03C28952}" destId="{B4D00C4F-3449-FA45-8E87-75510D07DA99}" srcOrd="1" destOrd="0" parTransId="{BF394693-C345-AE41-81C0-EC18582D1949}" sibTransId="{E4E07C25-C19B-9E4F-A0D8-D6E609A7058E}"/>
    <dgm:cxn modelId="{12533241-0BB6-794B-B35D-168FEE55F388}" type="presOf" srcId="{28217C38-6297-A744-A41B-3993247AD695}" destId="{B1BA8C40-11D4-B44E-BBD2-080968778A0A}" srcOrd="0" destOrd="0" presId="urn:microsoft.com/office/officeart/2005/8/layout/default"/>
    <dgm:cxn modelId="{9D1AF741-FA9B-944B-A3B5-383DD2160BA1}" type="presOf" srcId="{3BB9F2DB-E244-2040-AB28-563FFB0E2CCE}" destId="{5C68E1CA-15F5-9443-8827-A0F94B00D652}" srcOrd="0" destOrd="0" presId="urn:microsoft.com/office/officeart/2005/8/layout/default"/>
    <dgm:cxn modelId="{9A165545-725C-F840-A3CD-569A5EBCDD67}" type="presOf" srcId="{B4D00C4F-3449-FA45-8E87-75510D07DA99}" destId="{88F01814-9777-EC4B-93B2-AD463405D37A}" srcOrd="0" destOrd="0" presId="urn:microsoft.com/office/officeart/2005/8/layout/default"/>
    <dgm:cxn modelId="{6FE3F549-C8CE-624A-BC44-08EE4289A81D}" srcId="{13F3F8EC-8AFA-1748-9431-0C4E03C28952}" destId="{3BB9F2DB-E244-2040-AB28-563FFB0E2CCE}" srcOrd="0" destOrd="0" parTransId="{E74A09A9-11F9-954B-846F-C99369CD4689}" sibTransId="{878071D3-F1AB-D84E-8F0A-5AC9A63FFBE3}"/>
    <dgm:cxn modelId="{65E60062-E82A-CA41-BC92-1A78D6537AFA}" type="presOf" srcId="{D9C590E6-0B9B-BD41-B9FC-1464B238C9A2}" destId="{5E2C00E3-E73A-6248-A05D-7D68855F29CA}" srcOrd="0" destOrd="0" presId="urn:microsoft.com/office/officeart/2005/8/layout/default"/>
    <dgm:cxn modelId="{DDE93C7C-3F77-4A42-91A1-69C2FDC515E0}" type="presOf" srcId="{28BAB66B-F68C-3448-B23A-9CF84E95987E}" destId="{F39C85B1-17B2-8F4A-B063-2C5926762DDE}" srcOrd="0" destOrd="0" presId="urn:microsoft.com/office/officeart/2005/8/layout/default"/>
    <dgm:cxn modelId="{48CE319F-D4E3-7B4E-8AF7-EE44B749554D}" srcId="{13F3F8EC-8AFA-1748-9431-0C4E03C28952}" destId="{04814029-67C6-DD49-8511-6354A492A078}" srcOrd="2" destOrd="0" parTransId="{B8D070F3-2FCA-C44E-8D88-3FFD35B74CE2}" sibTransId="{6552C9A1-EA4C-A445-9113-5E6E10BCD5BD}"/>
    <dgm:cxn modelId="{A35A74A8-05F2-0041-9864-2EA42483493F}" type="presOf" srcId="{E95DE5D4-BB42-4D4E-9832-CD9A43741258}" destId="{83CDFA54-8932-7842-A89E-E6CB059E6809}" srcOrd="0" destOrd="0" presId="urn:microsoft.com/office/officeart/2005/8/layout/default"/>
    <dgm:cxn modelId="{2AD367B8-0505-0242-BD22-4291D2DB0DF5}" type="presOf" srcId="{13F3F8EC-8AFA-1748-9431-0C4E03C28952}" destId="{5E81658B-A077-844B-A218-54C2C6248388}" srcOrd="0" destOrd="0" presId="urn:microsoft.com/office/officeart/2005/8/layout/default"/>
    <dgm:cxn modelId="{D90088CC-348E-D64F-BF27-AAE7AEB6396E}" srcId="{13F3F8EC-8AFA-1748-9431-0C4E03C28952}" destId="{D9C590E6-0B9B-BD41-B9FC-1464B238C9A2}" srcOrd="7" destOrd="0" parTransId="{F09F2DAF-9AC9-6840-B7BB-B60C1292E5B4}" sibTransId="{E468AECC-CF9C-6446-8242-D2EF958D64E0}"/>
    <dgm:cxn modelId="{8ED3AED7-8075-E647-9B10-5C77BA7FCEC1}" srcId="{13F3F8EC-8AFA-1748-9431-0C4E03C28952}" destId="{28BAB66B-F68C-3448-B23A-9CF84E95987E}" srcOrd="4" destOrd="0" parTransId="{D370A72A-DA34-014F-AF9C-CDBA7ABCDDEB}" sibTransId="{B4395676-F306-DD41-82EA-4087CCFC84E6}"/>
    <dgm:cxn modelId="{2F96CFD7-DC9A-AA4B-A09B-6E2CCE20DFAE}" type="presOf" srcId="{04814029-67C6-DD49-8511-6354A492A078}" destId="{45FD11D2-05DE-3740-B279-7C245CD8B531}" srcOrd="0" destOrd="0" presId="urn:microsoft.com/office/officeart/2005/8/layout/default"/>
    <dgm:cxn modelId="{3DB501DB-6C62-494E-A50A-366DC10C2FFE}" type="presOf" srcId="{AFD703A6-1486-2847-B674-FDBC1B932C25}" destId="{EAFFE21A-1CB3-9C41-8C60-BC58AA22E305}" srcOrd="0" destOrd="0" presId="urn:microsoft.com/office/officeart/2005/8/layout/default"/>
    <dgm:cxn modelId="{E18FE6DB-57BF-AC48-9B34-45746F0DAF1A}" srcId="{13F3F8EC-8AFA-1748-9431-0C4E03C28952}" destId="{E95DE5D4-BB42-4D4E-9832-CD9A43741258}" srcOrd="5" destOrd="0" parTransId="{E90D9EA6-0B3B-B946-915B-4AFAAC89C730}" sibTransId="{9D1B5A1C-FA14-5E4A-B23E-BE1EFCCAA5E1}"/>
    <dgm:cxn modelId="{7E76FAE3-817D-A04E-B348-11FC7130104A}" srcId="{13F3F8EC-8AFA-1748-9431-0C4E03C28952}" destId="{2B688D93-92AB-284C-A5BF-1B8DA32B761E}" srcOrd="6" destOrd="0" parTransId="{06D36D0F-769C-A843-B01F-B3EA9CC25211}" sibTransId="{1267A93D-4BC0-104F-973B-4BAF610A4DB3}"/>
    <dgm:cxn modelId="{B133C4A4-259B-5245-84D0-9C3C593E5B38}" type="presParOf" srcId="{5E81658B-A077-844B-A218-54C2C6248388}" destId="{5C68E1CA-15F5-9443-8827-A0F94B00D652}" srcOrd="0" destOrd="0" presId="urn:microsoft.com/office/officeart/2005/8/layout/default"/>
    <dgm:cxn modelId="{7B6267E7-404B-394B-8750-E7BDE8AA4A93}" type="presParOf" srcId="{5E81658B-A077-844B-A218-54C2C6248388}" destId="{04E47066-1B6A-FB49-92BE-28EE926D7107}" srcOrd="1" destOrd="0" presId="urn:microsoft.com/office/officeart/2005/8/layout/default"/>
    <dgm:cxn modelId="{440B7649-0093-9943-8A4D-530FCFBC046A}" type="presParOf" srcId="{5E81658B-A077-844B-A218-54C2C6248388}" destId="{88F01814-9777-EC4B-93B2-AD463405D37A}" srcOrd="2" destOrd="0" presId="urn:microsoft.com/office/officeart/2005/8/layout/default"/>
    <dgm:cxn modelId="{0C67D2E0-8819-6448-88BD-E76701B76D91}" type="presParOf" srcId="{5E81658B-A077-844B-A218-54C2C6248388}" destId="{5363FF8B-5E57-0049-B35F-70BDDAB9C792}" srcOrd="3" destOrd="0" presId="urn:microsoft.com/office/officeart/2005/8/layout/default"/>
    <dgm:cxn modelId="{E43A7F17-9E0B-B646-949D-DA2020816FC1}" type="presParOf" srcId="{5E81658B-A077-844B-A218-54C2C6248388}" destId="{45FD11D2-05DE-3740-B279-7C245CD8B531}" srcOrd="4" destOrd="0" presId="urn:microsoft.com/office/officeart/2005/8/layout/default"/>
    <dgm:cxn modelId="{BA98B617-E6B2-234A-A4E9-6DDA2C92C7A8}" type="presParOf" srcId="{5E81658B-A077-844B-A218-54C2C6248388}" destId="{D8610492-03D0-DB4F-A0C8-C1959B64B6AF}" srcOrd="5" destOrd="0" presId="urn:microsoft.com/office/officeart/2005/8/layout/default"/>
    <dgm:cxn modelId="{41DAEDC8-F20C-9D45-88B7-D02BDE894E7F}" type="presParOf" srcId="{5E81658B-A077-844B-A218-54C2C6248388}" destId="{EAFFE21A-1CB3-9C41-8C60-BC58AA22E305}" srcOrd="6" destOrd="0" presId="urn:microsoft.com/office/officeart/2005/8/layout/default"/>
    <dgm:cxn modelId="{98596615-264C-CB4C-B1F4-4158DE7BF9DE}" type="presParOf" srcId="{5E81658B-A077-844B-A218-54C2C6248388}" destId="{10C4A017-7F3A-084E-A180-4561CB833611}" srcOrd="7" destOrd="0" presId="urn:microsoft.com/office/officeart/2005/8/layout/default"/>
    <dgm:cxn modelId="{37574BF3-5406-5046-A2E0-B9317EDF3536}" type="presParOf" srcId="{5E81658B-A077-844B-A218-54C2C6248388}" destId="{F39C85B1-17B2-8F4A-B063-2C5926762DDE}" srcOrd="8" destOrd="0" presId="urn:microsoft.com/office/officeart/2005/8/layout/default"/>
    <dgm:cxn modelId="{5E6BB211-E009-C74D-8F0A-2983A97B4328}" type="presParOf" srcId="{5E81658B-A077-844B-A218-54C2C6248388}" destId="{D5D58EC0-5A67-8343-AF4A-CC3F7C32FC65}" srcOrd="9" destOrd="0" presId="urn:microsoft.com/office/officeart/2005/8/layout/default"/>
    <dgm:cxn modelId="{A2546335-64D4-F24D-8D7B-556AC0FD13F6}" type="presParOf" srcId="{5E81658B-A077-844B-A218-54C2C6248388}" destId="{83CDFA54-8932-7842-A89E-E6CB059E6809}" srcOrd="10" destOrd="0" presId="urn:microsoft.com/office/officeart/2005/8/layout/default"/>
    <dgm:cxn modelId="{DEF49238-9776-4649-A4D1-BC343EBC7FDD}" type="presParOf" srcId="{5E81658B-A077-844B-A218-54C2C6248388}" destId="{540574CE-C667-A440-B0A0-8FF2B46F6DF1}" srcOrd="11" destOrd="0" presId="urn:microsoft.com/office/officeart/2005/8/layout/default"/>
    <dgm:cxn modelId="{599A3D9A-B75B-5347-B671-FE4B5B33C4EC}" type="presParOf" srcId="{5E81658B-A077-844B-A218-54C2C6248388}" destId="{1D69E33E-8F04-AC49-9CE9-9F96180D8D63}" srcOrd="12" destOrd="0" presId="urn:microsoft.com/office/officeart/2005/8/layout/default"/>
    <dgm:cxn modelId="{986FEB8B-E61B-6A49-9255-8DFD81DB49B1}" type="presParOf" srcId="{5E81658B-A077-844B-A218-54C2C6248388}" destId="{48A447E7-90C9-1142-ABEA-EDBBE3E1B769}" srcOrd="13" destOrd="0" presId="urn:microsoft.com/office/officeart/2005/8/layout/default"/>
    <dgm:cxn modelId="{EF9EB543-CB2C-9047-9BC7-4F61FCBC48F0}" type="presParOf" srcId="{5E81658B-A077-844B-A218-54C2C6248388}" destId="{5E2C00E3-E73A-6248-A05D-7D68855F29CA}" srcOrd="14" destOrd="0" presId="urn:microsoft.com/office/officeart/2005/8/layout/default"/>
    <dgm:cxn modelId="{C3915CA2-B8C2-524B-BF0A-B09B9D402656}" type="presParOf" srcId="{5E81658B-A077-844B-A218-54C2C6248388}" destId="{73EB60ED-2624-8944-8119-28F568F6938A}" srcOrd="15" destOrd="0" presId="urn:microsoft.com/office/officeart/2005/8/layout/default"/>
    <dgm:cxn modelId="{ABD5D9B9-4B9B-514B-B5EC-5D514A713AE8}" type="presParOf" srcId="{5E81658B-A077-844B-A218-54C2C6248388}" destId="{B1BA8C40-11D4-B44E-BBD2-080968778A0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91284-214F-463C-AA08-6146926696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A17171-40D5-4691-90CD-9719223D619F}">
      <dgm:prSet/>
      <dgm:spPr/>
      <dgm:t>
        <a:bodyPr/>
        <a:lstStyle/>
        <a:p>
          <a:r>
            <a:rPr lang="de-DE"/>
            <a:t>It‘s easy!</a:t>
          </a:r>
          <a:endParaRPr lang="en-US"/>
        </a:p>
      </dgm:t>
    </dgm:pt>
    <dgm:pt modelId="{894E39A0-3269-42CD-BB67-8C885CD82FAA}" type="parTrans" cxnId="{16101D31-763A-4826-B3FD-40406923B73E}">
      <dgm:prSet/>
      <dgm:spPr/>
      <dgm:t>
        <a:bodyPr/>
        <a:lstStyle/>
        <a:p>
          <a:endParaRPr lang="en-US"/>
        </a:p>
      </dgm:t>
    </dgm:pt>
    <dgm:pt modelId="{7AC3C915-AC9D-406D-9EA8-80C9BAF839D8}" type="sibTrans" cxnId="{16101D31-763A-4826-B3FD-40406923B73E}">
      <dgm:prSet/>
      <dgm:spPr/>
      <dgm:t>
        <a:bodyPr/>
        <a:lstStyle/>
        <a:p>
          <a:endParaRPr lang="en-US"/>
        </a:p>
      </dgm:t>
    </dgm:pt>
    <dgm:pt modelId="{1D2B83C8-CC62-4161-9AA4-EB948AAB9DF5}">
      <dgm:prSet/>
      <dgm:spPr/>
      <dgm:t>
        <a:bodyPr/>
        <a:lstStyle/>
        <a:p>
          <a:r>
            <a:rPr lang="de-DE"/>
            <a:t>Like English</a:t>
          </a:r>
          <a:endParaRPr lang="en-US"/>
        </a:p>
      </dgm:t>
    </dgm:pt>
    <dgm:pt modelId="{6F18EAA1-78CE-43C2-B5D8-E5E090A37EC9}" type="parTrans" cxnId="{80C3A3AB-1B3B-465F-A9E4-55569B7ECCE6}">
      <dgm:prSet/>
      <dgm:spPr/>
      <dgm:t>
        <a:bodyPr/>
        <a:lstStyle/>
        <a:p>
          <a:endParaRPr lang="en-US"/>
        </a:p>
      </dgm:t>
    </dgm:pt>
    <dgm:pt modelId="{4D9405F2-BADA-4F7A-8C85-C3509B9C0293}" type="sibTrans" cxnId="{80C3A3AB-1B3B-465F-A9E4-55569B7ECCE6}">
      <dgm:prSet/>
      <dgm:spPr/>
      <dgm:t>
        <a:bodyPr/>
        <a:lstStyle/>
        <a:p>
          <a:endParaRPr lang="en-US"/>
        </a:p>
      </dgm:t>
    </dgm:pt>
    <dgm:pt modelId="{133BAED0-DEDD-47D0-B888-28780694B916}">
      <dgm:prSet/>
      <dgm:spPr/>
      <dgm:t>
        <a:bodyPr/>
        <a:lstStyle/>
        <a:p>
          <a:r>
            <a:rPr lang="de-DE" dirty="0"/>
            <a:t>Higher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language</a:t>
          </a:r>
          <a:r>
            <a:rPr lang="de-DE" dirty="0"/>
            <a:t> </a:t>
          </a:r>
          <a:r>
            <a:rPr lang="de-DE" dirty="0" err="1"/>
            <a:t>that</a:t>
          </a:r>
          <a:r>
            <a:rPr lang="de-DE" dirty="0"/>
            <a:t> </a:t>
          </a:r>
          <a:r>
            <a:rPr lang="de-DE" dirty="0" err="1"/>
            <a:t>abstracts</a:t>
          </a:r>
          <a:r>
            <a:rPr lang="de-DE" dirty="0"/>
            <a:t> </a:t>
          </a:r>
          <a:r>
            <a:rPr lang="de-DE" dirty="0" err="1"/>
            <a:t>away</a:t>
          </a:r>
          <a:r>
            <a:rPr lang="de-DE" dirty="0"/>
            <a:t> </a:t>
          </a:r>
          <a:r>
            <a:rPr lang="de-DE" dirty="0" err="1"/>
            <a:t>lower</a:t>
          </a:r>
          <a:r>
            <a:rPr lang="de-DE" dirty="0"/>
            <a:t>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programming</a:t>
          </a:r>
          <a:r>
            <a:rPr lang="de-AT" dirty="0"/>
            <a:t> </a:t>
          </a:r>
          <a:r>
            <a:rPr lang="de-AT" dirty="0" err="1"/>
            <a:t>paradigms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AT" dirty="0" err="1"/>
            <a:t>user</a:t>
          </a:r>
          <a:endParaRPr lang="en-US" dirty="0"/>
        </a:p>
      </dgm:t>
    </dgm:pt>
    <dgm:pt modelId="{563E9A7D-106A-4789-AFB0-2EF44F7533DD}" type="parTrans" cxnId="{DDBB281F-77BF-4F23-A072-7A60078173AA}">
      <dgm:prSet/>
      <dgm:spPr/>
      <dgm:t>
        <a:bodyPr/>
        <a:lstStyle/>
        <a:p>
          <a:endParaRPr lang="en-US"/>
        </a:p>
      </dgm:t>
    </dgm:pt>
    <dgm:pt modelId="{4BE46897-4BB1-4813-A0C4-86C8935AD0BF}" type="sibTrans" cxnId="{DDBB281F-77BF-4F23-A072-7A60078173AA}">
      <dgm:prSet/>
      <dgm:spPr/>
      <dgm:t>
        <a:bodyPr/>
        <a:lstStyle/>
        <a:p>
          <a:endParaRPr lang="en-US"/>
        </a:p>
      </dgm:t>
    </dgm:pt>
    <dgm:pt modelId="{23CDC75C-50FE-4CD8-A20E-85E6504651AB}">
      <dgm:prSet/>
      <dgm:spPr/>
      <dgm:t>
        <a:bodyPr/>
        <a:lstStyle/>
        <a:p>
          <a:r>
            <a:rPr lang="de-DE"/>
            <a:t>Scripting- and OOP enabled</a:t>
          </a:r>
          <a:endParaRPr lang="en-US"/>
        </a:p>
      </dgm:t>
    </dgm:pt>
    <dgm:pt modelId="{08E20CF1-FB5D-4136-81EC-8AD55E9176BB}" type="parTrans" cxnId="{978DED27-27C4-40F8-906C-F49C12E7444B}">
      <dgm:prSet/>
      <dgm:spPr/>
      <dgm:t>
        <a:bodyPr/>
        <a:lstStyle/>
        <a:p>
          <a:endParaRPr lang="en-US"/>
        </a:p>
      </dgm:t>
    </dgm:pt>
    <dgm:pt modelId="{4877CF76-A49C-42F0-9CF8-8A04D3692C82}" type="sibTrans" cxnId="{978DED27-27C4-40F8-906C-F49C12E7444B}">
      <dgm:prSet/>
      <dgm:spPr/>
      <dgm:t>
        <a:bodyPr/>
        <a:lstStyle/>
        <a:p>
          <a:endParaRPr lang="en-US"/>
        </a:p>
      </dgm:t>
    </dgm:pt>
    <dgm:pt modelId="{AF4F3E69-7F1A-4A4F-ACD3-0AA66BAE4811}">
      <dgm:prSet/>
      <dgm:spPr/>
      <dgm:t>
        <a:bodyPr/>
        <a:lstStyle/>
        <a:p>
          <a:r>
            <a:rPr lang="de-DE"/>
            <a:t>High User support</a:t>
          </a:r>
          <a:endParaRPr lang="en-US"/>
        </a:p>
      </dgm:t>
    </dgm:pt>
    <dgm:pt modelId="{7240F534-C349-4573-BD10-9B592BE84FCA}" type="parTrans" cxnId="{42E863B9-59F7-4A79-9146-9211004F86A1}">
      <dgm:prSet/>
      <dgm:spPr/>
      <dgm:t>
        <a:bodyPr/>
        <a:lstStyle/>
        <a:p>
          <a:endParaRPr lang="en-US"/>
        </a:p>
      </dgm:t>
    </dgm:pt>
    <dgm:pt modelId="{85799101-0CC1-4DC4-B911-9736E0F4D453}" type="sibTrans" cxnId="{42E863B9-59F7-4A79-9146-9211004F86A1}">
      <dgm:prSet/>
      <dgm:spPr/>
      <dgm:t>
        <a:bodyPr/>
        <a:lstStyle/>
        <a:p>
          <a:endParaRPr lang="en-US"/>
        </a:p>
      </dgm:t>
    </dgm:pt>
    <dgm:pt modelId="{61046456-6B62-4E72-B6A0-98D6B190D112}">
      <dgm:prSet/>
      <dgm:spPr/>
      <dgm:t>
        <a:bodyPr/>
        <a:lstStyle/>
        <a:p>
          <a:r>
            <a:rPr lang="de-DE"/>
            <a:t>Continously developed</a:t>
          </a:r>
          <a:endParaRPr lang="en-US"/>
        </a:p>
      </dgm:t>
    </dgm:pt>
    <dgm:pt modelId="{0F49A8F2-ED53-4A11-9AEC-9A91B4785F4A}" type="parTrans" cxnId="{679FCDC3-2398-450B-9597-8849D8C84218}">
      <dgm:prSet/>
      <dgm:spPr/>
      <dgm:t>
        <a:bodyPr/>
        <a:lstStyle/>
        <a:p>
          <a:endParaRPr lang="en-US"/>
        </a:p>
      </dgm:t>
    </dgm:pt>
    <dgm:pt modelId="{88F54D39-67C1-4FD3-99E2-EBD309CBB224}" type="sibTrans" cxnId="{679FCDC3-2398-450B-9597-8849D8C84218}">
      <dgm:prSet/>
      <dgm:spPr/>
      <dgm:t>
        <a:bodyPr/>
        <a:lstStyle/>
        <a:p>
          <a:endParaRPr lang="en-US"/>
        </a:p>
      </dgm:t>
    </dgm:pt>
    <dgm:pt modelId="{3242F833-AB30-F54D-84C8-184D9870D44C}" type="pres">
      <dgm:prSet presAssocID="{95E91284-214F-463C-AA08-6146926696D4}" presName="Name0" presStyleCnt="0">
        <dgm:presLayoutVars>
          <dgm:dir/>
          <dgm:resizeHandles val="exact"/>
        </dgm:presLayoutVars>
      </dgm:prSet>
      <dgm:spPr/>
    </dgm:pt>
    <dgm:pt modelId="{B534A0D1-0581-A244-BAA8-A7C83B56558A}" type="pres">
      <dgm:prSet presAssocID="{FAA17171-40D5-4691-90CD-9719223D619F}" presName="node" presStyleLbl="node1" presStyleIdx="0" presStyleCnt="6">
        <dgm:presLayoutVars>
          <dgm:bulletEnabled val="1"/>
        </dgm:presLayoutVars>
      </dgm:prSet>
      <dgm:spPr/>
    </dgm:pt>
    <dgm:pt modelId="{086560B0-564C-DD4C-AA1A-CF4973DB1BE6}" type="pres">
      <dgm:prSet presAssocID="{7AC3C915-AC9D-406D-9EA8-80C9BAF839D8}" presName="sibTrans" presStyleLbl="sibTrans1D1" presStyleIdx="0" presStyleCnt="5"/>
      <dgm:spPr/>
    </dgm:pt>
    <dgm:pt modelId="{37D5EAE1-79A9-DD40-AB00-6803B5E12702}" type="pres">
      <dgm:prSet presAssocID="{7AC3C915-AC9D-406D-9EA8-80C9BAF839D8}" presName="connectorText" presStyleLbl="sibTrans1D1" presStyleIdx="0" presStyleCnt="5"/>
      <dgm:spPr/>
    </dgm:pt>
    <dgm:pt modelId="{34BC26CC-A55E-CB4C-A5E5-D884D0779E42}" type="pres">
      <dgm:prSet presAssocID="{1D2B83C8-CC62-4161-9AA4-EB948AAB9DF5}" presName="node" presStyleLbl="node1" presStyleIdx="1" presStyleCnt="6">
        <dgm:presLayoutVars>
          <dgm:bulletEnabled val="1"/>
        </dgm:presLayoutVars>
      </dgm:prSet>
      <dgm:spPr/>
    </dgm:pt>
    <dgm:pt modelId="{050670CE-B916-3541-AC8F-3E6FC60A0A42}" type="pres">
      <dgm:prSet presAssocID="{4D9405F2-BADA-4F7A-8C85-C3509B9C0293}" presName="sibTrans" presStyleLbl="sibTrans1D1" presStyleIdx="1" presStyleCnt="5"/>
      <dgm:spPr/>
    </dgm:pt>
    <dgm:pt modelId="{FEB3A9ED-E9CB-4849-893A-0FE4DC436610}" type="pres">
      <dgm:prSet presAssocID="{4D9405F2-BADA-4F7A-8C85-C3509B9C0293}" presName="connectorText" presStyleLbl="sibTrans1D1" presStyleIdx="1" presStyleCnt="5"/>
      <dgm:spPr/>
    </dgm:pt>
    <dgm:pt modelId="{0B790549-18C7-D443-8A8F-A29805B1D0C1}" type="pres">
      <dgm:prSet presAssocID="{133BAED0-DEDD-47D0-B888-28780694B916}" presName="node" presStyleLbl="node1" presStyleIdx="2" presStyleCnt="6">
        <dgm:presLayoutVars>
          <dgm:bulletEnabled val="1"/>
        </dgm:presLayoutVars>
      </dgm:prSet>
      <dgm:spPr/>
    </dgm:pt>
    <dgm:pt modelId="{6B451852-4087-6948-A927-A76361995855}" type="pres">
      <dgm:prSet presAssocID="{4BE46897-4BB1-4813-A0C4-86C8935AD0BF}" presName="sibTrans" presStyleLbl="sibTrans1D1" presStyleIdx="2" presStyleCnt="5"/>
      <dgm:spPr/>
    </dgm:pt>
    <dgm:pt modelId="{02963353-B493-074B-A6AC-26BD4A8B9B31}" type="pres">
      <dgm:prSet presAssocID="{4BE46897-4BB1-4813-A0C4-86C8935AD0BF}" presName="connectorText" presStyleLbl="sibTrans1D1" presStyleIdx="2" presStyleCnt="5"/>
      <dgm:spPr/>
    </dgm:pt>
    <dgm:pt modelId="{9AEFE2C1-261E-E149-AE12-48FCE09C878C}" type="pres">
      <dgm:prSet presAssocID="{23CDC75C-50FE-4CD8-A20E-85E6504651AB}" presName="node" presStyleLbl="node1" presStyleIdx="3" presStyleCnt="6">
        <dgm:presLayoutVars>
          <dgm:bulletEnabled val="1"/>
        </dgm:presLayoutVars>
      </dgm:prSet>
      <dgm:spPr/>
    </dgm:pt>
    <dgm:pt modelId="{8D80BA12-5F96-9A4B-9233-C340ED1EFE9F}" type="pres">
      <dgm:prSet presAssocID="{4877CF76-A49C-42F0-9CF8-8A04D3692C82}" presName="sibTrans" presStyleLbl="sibTrans1D1" presStyleIdx="3" presStyleCnt="5"/>
      <dgm:spPr/>
    </dgm:pt>
    <dgm:pt modelId="{0DBAD408-EC57-4A49-9744-988F320F6D3B}" type="pres">
      <dgm:prSet presAssocID="{4877CF76-A49C-42F0-9CF8-8A04D3692C82}" presName="connectorText" presStyleLbl="sibTrans1D1" presStyleIdx="3" presStyleCnt="5"/>
      <dgm:spPr/>
    </dgm:pt>
    <dgm:pt modelId="{952CAE1A-BF96-BA40-B699-05C675114348}" type="pres">
      <dgm:prSet presAssocID="{AF4F3E69-7F1A-4A4F-ACD3-0AA66BAE4811}" presName="node" presStyleLbl="node1" presStyleIdx="4" presStyleCnt="6">
        <dgm:presLayoutVars>
          <dgm:bulletEnabled val="1"/>
        </dgm:presLayoutVars>
      </dgm:prSet>
      <dgm:spPr/>
    </dgm:pt>
    <dgm:pt modelId="{E7B034F6-7EEC-7A40-87B0-B7B3A313983A}" type="pres">
      <dgm:prSet presAssocID="{85799101-0CC1-4DC4-B911-9736E0F4D453}" presName="sibTrans" presStyleLbl="sibTrans1D1" presStyleIdx="4" presStyleCnt="5"/>
      <dgm:spPr/>
    </dgm:pt>
    <dgm:pt modelId="{BA9A36B2-9601-764D-91B2-ABCE0CF40A39}" type="pres">
      <dgm:prSet presAssocID="{85799101-0CC1-4DC4-B911-9736E0F4D453}" presName="connectorText" presStyleLbl="sibTrans1D1" presStyleIdx="4" presStyleCnt="5"/>
      <dgm:spPr/>
    </dgm:pt>
    <dgm:pt modelId="{620DD06D-B493-8249-B3E1-1CF65DEE3513}" type="pres">
      <dgm:prSet presAssocID="{61046456-6B62-4E72-B6A0-98D6B190D112}" presName="node" presStyleLbl="node1" presStyleIdx="5" presStyleCnt="6">
        <dgm:presLayoutVars>
          <dgm:bulletEnabled val="1"/>
        </dgm:presLayoutVars>
      </dgm:prSet>
      <dgm:spPr/>
    </dgm:pt>
  </dgm:ptLst>
  <dgm:cxnLst>
    <dgm:cxn modelId="{24EE3B05-292B-2B43-8DE9-4037AC89B5B8}" type="presOf" srcId="{23CDC75C-50FE-4CD8-A20E-85E6504651AB}" destId="{9AEFE2C1-261E-E149-AE12-48FCE09C878C}" srcOrd="0" destOrd="0" presId="urn:microsoft.com/office/officeart/2016/7/layout/RepeatingBendingProcessNew"/>
    <dgm:cxn modelId="{9B90940E-CAEB-1A45-AA31-0C780FF4DC0B}" type="presOf" srcId="{FAA17171-40D5-4691-90CD-9719223D619F}" destId="{B534A0D1-0581-A244-BAA8-A7C83B56558A}" srcOrd="0" destOrd="0" presId="urn:microsoft.com/office/officeart/2016/7/layout/RepeatingBendingProcessNew"/>
    <dgm:cxn modelId="{4127EC10-5E28-3E4B-8FAF-172E635366BD}" type="presOf" srcId="{61046456-6B62-4E72-B6A0-98D6B190D112}" destId="{620DD06D-B493-8249-B3E1-1CF65DEE3513}" srcOrd="0" destOrd="0" presId="urn:microsoft.com/office/officeart/2016/7/layout/RepeatingBendingProcessNew"/>
    <dgm:cxn modelId="{DDBB281F-77BF-4F23-A072-7A60078173AA}" srcId="{95E91284-214F-463C-AA08-6146926696D4}" destId="{133BAED0-DEDD-47D0-B888-28780694B916}" srcOrd="2" destOrd="0" parTransId="{563E9A7D-106A-4789-AFB0-2EF44F7533DD}" sibTransId="{4BE46897-4BB1-4813-A0C4-86C8935AD0BF}"/>
    <dgm:cxn modelId="{978DED27-27C4-40F8-906C-F49C12E7444B}" srcId="{95E91284-214F-463C-AA08-6146926696D4}" destId="{23CDC75C-50FE-4CD8-A20E-85E6504651AB}" srcOrd="3" destOrd="0" parTransId="{08E20CF1-FB5D-4136-81EC-8AD55E9176BB}" sibTransId="{4877CF76-A49C-42F0-9CF8-8A04D3692C82}"/>
    <dgm:cxn modelId="{84393A28-C74F-2545-B39F-F506221F7DBF}" type="presOf" srcId="{4BE46897-4BB1-4813-A0C4-86C8935AD0BF}" destId="{02963353-B493-074B-A6AC-26BD4A8B9B31}" srcOrd="1" destOrd="0" presId="urn:microsoft.com/office/officeart/2016/7/layout/RepeatingBendingProcessNew"/>
    <dgm:cxn modelId="{16101D31-763A-4826-B3FD-40406923B73E}" srcId="{95E91284-214F-463C-AA08-6146926696D4}" destId="{FAA17171-40D5-4691-90CD-9719223D619F}" srcOrd="0" destOrd="0" parTransId="{894E39A0-3269-42CD-BB67-8C885CD82FAA}" sibTransId="{7AC3C915-AC9D-406D-9EA8-80C9BAF839D8}"/>
    <dgm:cxn modelId="{9806EF36-30CC-2740-B1FA-D2140373310D}" type="presOf" srcId="{4D9405F2-BADA-4F7A-8C85-C3509B9C0293}" destId="{FEB3A9ED-E9CB-4849-893A-0FE4DC436610}" srcOrd="1" destOrd="0" presId="urn:microsoft.com/office/officeart/2016/7/layout/RepeatingBendingProcessNew"/>
    <dgm:cxn modelId="{31BDC637-A4A3-9C4F-A8B4-D67EA26483A5}" type="presOf" srcId="{133BAED0-DEDD-47D0-B888-28780694B916}" destId="{0B790549-18C7-D443-8A8F-A29805B1D0C1}" srcOrd="0" destOrd="0" presId="urn:microsoft.com/office/officeart/2016/7/layout/RepeatingBendingProcessNew"/>
    <dgm:cxn modelId="{43A70646-479C-2449-85E9-28C882CC8636}" type="presOf" srcId="{95E91284-214F-463C-AA08-6146926696D4}" destId="{3242F833-AB30-F54D-84C8-184D9870D44C}" srcOrd="0" destOrd="0" presId="urn:microsoft.com/office/officeart/2016/7/layout/RepeatingBendingProcessNew"/>
    <dgm:cxn modelId="{99FA595A-141D-6045-8FE9-51BC92E9300F}" type="presOf" srcId="{4877CF76-A49C-42F0-9CF8-8A04D3692C82}" destId="{8D80BA12-5F96-9A4B-9233-C340ED1EFE9F}" srcOrd="0" destOrd="0" presId="urn:microsoft.com/office/officeart/2016/7/layout/RepeatingBendingProcessNew"/>
    <dgm:cxn modelId="{92BEE75B-D59E-D142-9EE3-0763BAB67F3C}" type="presOf" srcId="{7AC3C915-AC9D-406D-9EA8-80C9BAF839D8}" destId="{37D5EAE1-79A9-DD40-AB00-6803B5E12702}" srcOrd="1" destOrd="0" presId="urn:microsoft.com/office/officeart/2016/7/layout/RepeatingBendingProcessNew"/>
    <dgm:cxn modelId="{16215F8C-4A8E-F745-BAFF-F31D751E88E9}" type="presOf" srcId="{4BE46897-4BB1-4813-A0C4-86C8935AD0BF}" destId="{6B451852-4087-6948-A927-A76361995855}" srcOrd="0" destOrd="0" presId="urn:microsoft.com/office/officeart/2016/7/layout/RepeatingBendingProcessNew"/>
    <dgm:cxn modelId="{C6EA8591-C3FD-3F45-A7CF-65D85CCD6D31}" type="presOf" srcId="{1D2B83C8-CC62-4161-9AA4-EB948AAB9DF5}" destId="{34BC26CC-A55E-CB4C-A5E5-D884D0779E42}" srcOrd="0" destOrd="0" presId="urn:microsoft.com/office/officeart/2016/7/layout/RepeatingBendingProcessNew"/>
    <dgm:cxn modelId="{15378F9A-6700-CE48-B7C8-6DF1A2E0A7B0}" type="presOf" srcId="{7AC3C915-AC9D-406D-9EA8-80C9BAF839D8}" destId="{086560B0-564C-DD4C-AA1A-CF4973DB1BE6}" srcOrd="0" destOrd="0" presId="urn:microsoft.com/office/officeart/2016/7/layout/RepeatingBendingProcessNew"/>
    <dgm:cxn modelId="{0B46179C-6741-024A-A551-357A2044F11E}" type="presOf" srcId="{85799101-0CC1-4DC4-B911-9736E0F4D453}" destId="{E7B034F6-7EEC-7A40-87B0-B7B3A313983A}" srcOrd="0" destOrd="0" presId="urn:microsoft.com/office/officeart/2016/7/layout/RepeatingBendingProcessNew"/>
    <dgm:cxn modelId="{31CA179C-6794-2840-9DF2-B67947A7F94F}" type="presOf" srcId="{85799101-0CC1-4DC4-B911-9736E0F4D453}" destId="{BA9A36B2-9601-764D-91B2-ABCE0CF40A39}" srcOrd="1" destOrd="0" presId="urn:microsoft.com/office/officeart/2016/7/layout/RepeatingBendingProcessNew"/>
    <dgm:cxn modelId="{80C3A3AB-1B3B-465F-A9E4-55569B7ECCE6}" srcId="{95E91284-214F-463C-AA08-6146926696D4}" destId="{1D2B83C8-CC62-4161-9AA4-EB948AAB9DF5}" srcOrd="1" destOrd="0" parTransId="{6F18EAA1-78CE-43C2-B5D8-E5E090A37EC9}" sibTransId="{4D9405F2-BADA-4F7A-8C85-C3509B9C0293}"/>
    <dgm:cxn modelId="{42E863B9-59F7-4A79-9146-9211004F86A1}" srcId="{95E91284-214F-463C-AA08-6146926696D4}" destId="{AF4F3E69-7F1A-4A4F-ACD3-0AA66BAE4811}" srcOrd="4" destOrd="0" parTransId="{7240F534-C349-4573-BD10-9B592BE84FCA}" sibTransId="{85799101-0CC1-4DC4-B911-9736E0F4D453}"/>
    <dgm:cxn modelId="{293E88BD-9EBF-1741-B9E0-797B865CB4F6}" type="presOf" srcId="{4877CF76-A49C-42F0-9CF8-8A04D3692C82}" destId="{0DBAD408-EC57-4A49-9744-988F320F6D3B}" srcOrd="1" destOrd="0" presId="urn:microsoft.com/office/officeart/2016/7/layout/RepeatingBendingProcessNew"/>
    <dgm:cxn modelId="{679FCDC3-2398-450B-9597-8849D8C84218}" srcId="{95E91284-214F-463C-AA08-6146926696D4}" destId="{61046456-6B62-4E72-B6A0-98D6B190D112}" srcOrd="5" destOrd="0" parTransId="{0F49A8F2-ED53-4A11-9AEC-9A91B4785F4A}" sibTransId="{88F54D39-67C1-4FD3-99E2-EBD309CBB224}"/>
    <dgm:cxn modelId="{61A9F5DE-22EF-B243-974E-3249340CD236}" type="presOf" srcId="{4D9405F2-BADA-4F7A-8C85-C3509B9C0293}" destId="{050670CE-B916-3541-AC8F-3E6FC60A0A42}" srcOrd="0" destOrd="0" presId="urn:microsoft.com/office/officeart/2016/7/layout/RepeatingBendingProcessNew"/>
    <dgm:cxn modelId="{FFEAB9ED-871C-C44B-8DB7-2F2329896A06}" type="presOf" srcId="{AF4F3E69-7F1A-4A4F-ACD3-0AA66BAE4811}" destId="{952CAE1A-BF96-BA40-B699-05C675114348}" srcOrd="0" destOrd="0" presId="urn:microsoft.com/office/officeart/2016/7/layout/RepeatingBendingProcessNew"/>
    <dgm:cxn modelId="{E46E11D9-08C1-8B49-95DC-CB17F1AC8EF3}" type="presParOf" srcId="{3242F833-AB30-F54D-84C8-184D9870D44C}" destId="{B534A0D1-0581-A244-BAA8-A7C83B56558A}" srcOrd="0" destOrd="0" presId="urn:microsoft.com/office/officeart/2016/7/layout/RepeatingBendingProcessNew"/>
    <dgm:cxn modelId="{E18E5A78-7CC1-D847-BEFF-3B88F77F18FF}" type="presParOf" srcId="{3242F833-AB30-F54D-84C8-184D9870D44C}" destId="{086560B0-564C-DD4C-AA1A-CF4973DB1BE6}" srcOrd="1" destOrd="0" presId="urn:microsoft.com/office/officeart/2016/7/layout/RepeatingBendingProcessNew"/>
    <dgm:cxn modelId="{24B279F8-0670-9442-A999-A3D36CE1C6C6}" type="presParOf" srcId="{086560B0-564C-DD4C-AA1A-CF4973DB1BE6}" destId="{37D5EAE1-79A9-DD40-AB00-6803B5E12702}" srcOrd="0" destOrd="0" presId="urn:microsoft.com/office/officeart/2016/7/layout/RepeatingBendingProcessNew"/>
    <dgm:cxn modelId="{E595F40F-CE3C-3F44-B369-7BA63BB53462}" type="presParOf" srcId="{3242F833-AB30-F54D-84C8-184D9870D44C}" destId="{34BC26CC-A55E-CB4C-A5E5-D884D0779E42}" srcOrd="2" destOrd="0" presId="urn:microsoft.com/office/officeart/2016/7/layout/RepeatingBendingProcessNew"/>
    <dgm:cxn modelId="{B4F83263-FB14-B546-A867-44F3D7CC1E97}" type="presParOf" srcId="{3242F833-AB30-F54D-84C8-184D9870D44C}" destId="{050670CE-B916-3541-AC8F-3E6FC60A0A42}" srcOrd="3" destOrd="0" presId="urn:microsoft.com/office/officeart/2016/7/layout/RepeatingBendingProcessNew"/>
    <dgm:cxn modelId="{42542467-AFE7-D640-8B55-0FE02FE10F65}" type="presParOf" srcId="{050670CE-B916-3541-AC8F-3E6FC60A0A42}" destId="{FEB3A9ED-E9CB-4849-893A-0FE4DC436610}" srcOrd="0" destOrd="0" presId="urn:microsoft.com/office/officeart/2016/7/layout/RepeatingBendingProcessNew"/>
    <dgm:cxn modelId="{55A87915-F004-F24C-A5B1-0ADEA4610F61}" type="presParOf" srcId="{3242F833-AB30-F54D-84C8-184D9870D44C}" destId="{0B790549-18C7-D443-8A8F-A29805B1D0C1}" srcOrd="4" destOrd="0" presId="urn:microsoft.com/office/officeart/2016/7/layout/RepeatingBendingProcessNew"/>
    <dgm:cxn modelId="{31BB9A13-FFB5-EF4F-8021-4A3A8FD2A4AE}" type="presParOf" srcId="{3242F833-AB30-F54D-84C8-184D9870D44C}" destId="{6B451852-4087-6948-A927-A76361995855}" srcOrd="5" destOrd="0" presId="urn:microsoft.com/office/officeart/2016/7/layout/RepeatingBendingProcessNew"/>
    <dgm:cxn modelId="{896A5BEA-6C6F-B94C-8B61-20E1662D6EDB}" type="presParOf" srcId="{6B451852-4087-6948-A927-A76361995855}" destId="{02963353-B493-074B-A6AC-26BD4A8B9B31}" srcOrd="0" destOrd="0" presId="urn:microsoft.com/office/officeart/2016/7/layout/RepeatingBendingProcessNew"/>
    <dgm:cxn modelId="{BF578363-1D5A-F044-8B39-6216F2591803}" type="presParOf" srcId="{3242F833-AB30-F54D-84C8-184D9870D44C}" destId="{9AEFE2C1-261E-E149-AE12-48FCE09C878C}" srcOrd="6" destOrd="0" presId="urn:microsoft.com/office/officeart/2016/7/layout/RepeatingBendingProcessNew"/>
    <dgm:cxn modelId="{9042CD56-72E0-B142-A2E9-A696232A4CDC}" type="presParOf" srcId="{3242F833-AB30-F54D-84C8-184D9870D44C}" destId="{8D80BA12-5F96-9A4B-9233-C340ED1EFE9F}" srcOrd="7" destOrd="0" presId="urn:microsoft.com/office/officeart/2016/7/layout/RepeatingBendingProcessNew"/>
    <dgm:cxn modelId="{660CBD30-B59A-F048-96F6-79A7287ECA0F}" type="presParOf" srcId="{8D80BA12-5F96-9A4B-9233-C340ED1EFE9F}" destId="{0DBAD408-EC57-4A49-9744-988F320F6D3B}" srcOrd="0" destOrd="0" presId="urn:microsoft.com/office/officeart/2016/7/layout/RepeatingBendingProcessNew"/>
    <dgm:cxn modelId="{FADCBE2D-FDFC-F140-B19B-643C6340BABC}" type="presParOf" srcId="{3242F833-AB30-F54D-84C8-184D9870D44C}" destId="{952CAE1A-BF96-BA40-B699-05C675114348}" srcOrd="8" destOrd="0" presId="urn:microsoft.com/office/officeart/2016/7/layout/RepeatingBendingProcessNew"/>
    <dgm:cxn modelId="{85D53E90-4585-144A-99D1-303B7A415FF9}" type="presParOf" srcId="{3242F833-AB30-F54D-84C8-184D9870D44C}" destId="{E7B034F6-7EEC-7A40-87B0-B7B3A313983A}" srcOrd="9" destOrd="0" presId="urn:microsoft.com/office/officeart/2016/7/layout/RepeatingBendingProcessNew"/>
    <dgm:cxn modelId="{A2327F51-4500-0C4C-BF12-EFBA351D4AFE}" type="presParOf" srcId="{E7B034F6-7EEC-7A40-87B0-B7B3A313983A}" destId="{BA9A36B2-9601-764D-91B2-ABCE0CF40A39}" srcOrd="0" destOrd="0" presId="urn:microsoft.com/office/officeart/2016/7/layout/RepeatingBendingProcessNew"/>
    <dgm:cxn modelId="{07CF54F9-36C1-D742-AC95-4C4932112F3E}" type="presParOf" srcId="{3242F833-AB30-F54D-84C8-184D9870D44C}" destId="{620DD06D-B493-8249-B3E1-1CF65DEE351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DB53D8-E696-F847-A17E-CC6355C8CE5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A7C136-2069-9849-8CFC-625FF225CB73}">
      <dgm:prSet phldrT="[Text]"/>
      <dgm:spPr/>
      <dgm:t>
        <a:bodyPr/>
        <a:lstStyle/>
        <a:p>
          <a:r>
            <a:rPr lang="de-DE" dirty="0"/>
            <a:t>Source Code</a:t>
          </a:r>
        </a:p>
      </dgm:t>
    </dgm:pt>
    <dgm:pt modelId="{DC44E8ED-ACF1-5646-B640-5B0CE9695092}" type="parTrans" cxnId="{A75D6AC7-480D-AD4A-B380-324886A24CE0}">
      <dgm:prSet/>
      <dgm:spPr/>
      <dgm:t>
        <a:bodyPr/>
        <a:lstStyle/>
        <a:p>
          <a:endParaRPr lang="de-DE"/>
        </a:p>
      </dgm:t>
    </dgm:pt>
    <dgm:pt modelId="{10FA987D-D090-ED41-9385-B69A28D54FA2}" type="sibTrans" cxnId="{A75D6AC7-480D-AD4A-B380-324886A24CE0}">
      <dgm:prSet/>
      <dgm:spPr/>
      <dgm:t>
        <a:bodyPr/>
        <a:lstStyle/>
        <a:p>
          <a:endParaRPr lang="de-DE"/>
        </a:p>
      </dgm:t>
    </dgm:pt>
    <dgm:pt modelId="{291B2C4B-D0E7-4E4B-8158-095F09B47D51}">
      <dgm:prSet phldrT="[Text]" custT="1"/>
      <dgm:spPr/>
      <dgm:t>
        <a:bodyPr/>
        <a:lstStyle/>
        <a:p>
          <a:r>
            <a:rPr lang="de-DE" sz="1500" dirty="0"/>
            <a:t>The code </a:t>
          </a:r>
          <a:r>
            <a:rPr lang="de-DE" sz="1500" dirty="0" err="1"/>
            <a:t>you</a:t>
          </a:r>
          <a:r>
            <a:rPr lang="de-DE" sz="1500" dirty="0"/>
            <a:t> </a:t>
          </a:r>
          <a:r>
            <a:rPr lang="de-DE" sz="1500" dirty="0" err="1"/>
            <a:t>try</a:t>
          </a:r>
          <a:r>
            <a:rPr lang="de-DE" sz="1500" dirty="0"/>
            <a:t> </a:t>
          </a:r>
          <a:r>
            <a:rPr lang="de-DE" sz="1500" dirty="0" err="1"/>
            <a:t>to</a:t>
          </a:r>
          <a:r>
            <a:rPr lang="de-DE" sz="1500" dirty="0"/>
            <a:t> </a:t>
          </a:r>
          <a:r>
            <a:rPr lang="de-DE" sz="1500" dirty="0" err="1"/>
            <a:t>run</a:t>
          </a:r>
          <a:endParaRPr lang="de-DE" sz="1500" dirty="0"/>
        </a:p>
      </dgm:t>
    </dgm:pt>
    <dgm:pt modelId="{B07FDEFD-BE81-A042-B117-E76F68E07167}" type="parTrans" cxnId="{2B16BF70-12A9-7347-A658-55E4FE2666C3}">
      <dgm:prSet/>
      <dgm:spPr/>
      <dgm:t>
        <a:bodyPr/>
        <a:lstStyle/>
        <a:p>
          <a:endParaRPr lang="de-DE"/>
        </a:p>
      </dgm:t>
    </dgm:pt>
    <dgm:pt modelId="{B117475B-6EE0-4E49-8EA1-4C135218C06A}" type="sibTrans" cxnId="{2B16BF70-12A9-7347-A658-55E4FE2666C3}">
      <dgm:prSet/>
      <dgm:spPr/>
      <dgm:t>
        <a:bodyPr/>
        <a:lstStyle/>
        <a:p>
          <a:endParaRPr lang="de-DE"/>
        </a:p>
      </dgm:t>
    </dgm:pt>
    <dgm:pt modelId="{1295DEDF-4173-7540-80A5-A56873F84C1B}">
      <dgm:prSet phldrT="[Text]"/>
      <dgm:spPr/>
      <dgm:t>
        <a:bodyPr/>
        <a:lstStyle/>
        <a:p>
          <a:r>
            <a:rPr lang="de-DE" dirty="0" err="1"/>
            <a:t>Translated</a:t>
          </a:r>
          <a:endParaRPr lang="de-DE" dirty="0"/>
        </a:p>
      </dgm:t>
    </dgm:pt>
    <dgm:pt modelId="{3B62444A-DB99-B041-8AF4-665BA1513596}" type="parTrans" cxnId="{F910FA92-276E-C247-9477-15010A540C8E}">
      <dgm:prSet/>
      <dgm:spPr/>
      <dgm:t>
        <a:bodyPr/>
        <a:lstStyle/>
        <a:p>
          <a:endParaRPr lang="de-DE"/>
        </a:p>
      </dgm:t>
    </dgm:pt>
    <dgm:pt modelId="{3124DE2B-71CE-4547-B9E6-078D7A6034FA}" type="sibTrans" cxnId="{F910FA92-276E-C247-9477-15010A540C8E}">
      <dgm:prSet/>
      <dgm:spPr/>
      <dgm:t>
        <a:bodyPr/>
        <a:lstStyle/>
        <a:p>
          <a:endParaRPr lang="de-DE"/>
        </a:p>
      </dgm:t>
    </dgm:pt>
    <dgm:pt modelId="{86A00379-030D-6D4F-8E7D-1615088496BE}">
      <dgm:prSet phldrT="[Text]" custT="1"/>
      <dgm:spPr/>
      <dgm:t>
        <a:bodyPr/>
        <a:lstStyle/>
        <a:p>
          <a:r>
            <a:rPr lang="de-DE" sz="1500" dirty="0" err="1"/>
            <a:t>Converts</a:t>
          </a:r>
          <a:r>
            <a:rPr lang="de-DE" sz="1500" dirty="0"/>
            <a:t> code </a:t>
          </a:r>
          <a:r>
            <a:rPr lang="de-DE" sz="1500" dirty="0" err="1"/>
            <a:t>into</a:t>
          </a:r>
          <a:r>
            <a:rPr lang="de-DE" sz="1500" dirty="0"/>
            <a:t> </a:t>
          </a:r>
          <a:r>
            <a:rPr lang="de-DE" sz="1500" dirty="0" err="1"/>
            <a:t>machine</a:t>
          </a:r>
          <a:r>
            <a:rPr lang="de-DE" sz="1500" dirty="0"/>
            <a:t> </a:t>
          </a:r>
          <a:r>
            <a:rPr lang="de-DE" sz="1500" dirty="0" err="1"/>
            <a:t>interpretable</a:t>
          </a:r>
          <a:r>
            <a:rPr lang="de-DE" sz="1500" dirty="0"/>
            <a:t> code</a:t>
          </a:r>
        </a:p>
      </dgm:t>
    </dgm:pt>
    <dgm:pt modelId="{E6B61564-1780-FF44-ABA6-B26820C70BC0}" type="parTrans" cxnId="{44BA3701-0BA5-9A42-8EC8-08FEAB34C44D}">
      <dgm:prSet/>
      <dgm:spPr/>
      <dgm:t>
        <a:bodyPr/>
        <a:lstStyle/>
        <a:p>
          <a:endParaRPr lang="de-DE"/>
        </a:p>
      </dgm:t>
    </dgm:pt>
    <dgm:pt modelId="{33DA265A-1D62-4847-B470-F514A1EE367E}" type="sibTrans" cxnId="{44BA3701-0BA5-9A42-8EC8-08FEAB34C44D}">
      <dgm:prSet/>
      <dgm:spPr/>
      <dgm:t>
        <a:bodyPr/>
        <a:lstStyle/>
        <a:p>
          <a:endParaRPr lang="de-DE"/>
        </a:p>
      </dgm:t>
    </dgm:pt>
    <dgm:pt modelId="{97A7854F-BCF6-7646-8E85-C396C957ECB1}">
      <dgm:prSet/>
      <dgm:spPr/>
      <dgm:t>
        <a:bodyPr/>
        <a:lstStyle/>
        <a:p>
          <a:r>
            <a:rPr lang="de-DE" dirty="0" err="1"/>
            <a:t>Compiled</a:t>
          </a:r>
          <a:endParaRPr lang="de-DE" dirty="0"/>
        </a:p>
      </dgm:t>
    </dgm:pt>
    <dgm:pt modelId="{E7E76E37-CF91-BF4A-8D48-F9110AFFA6B5}" type="parTrans" cxnId="{DB0642D0-57B5-D341-9895-5622D1429042}">
      <dgm:prSet/>
      <dgm:spPr/>
      <dgm:t>
        <a:bodyPr/>
        <a:lstStyle/>
        <a:p>
          <a:endParaRPr lang="de-DE"/>
        </a:p>
      </dgm:t>
    </dgm:pt>
    <dgm:pt modelId="{668B75A3-3D7A-504D-8420-76AC48CAB913}" type="sibTrans" cxnId="{DB0642D0-57B5-D341-9895-5622D1429042}">
      <dgm:prSet/>
      <dgm:spPr/>
      <dgm:t>
        <a:bodyPr/>
        <a:lstStyle/>
        <a:p>
          <a:endParaRPr lang="de-DE"/>
        </a:p>
      </dgm:t>
    </dgm:pt>
    <dgm:pt modelId="{D9195265-9A6A-6A48-9C8F-0C502F20970A}" type="pres">
      <dgm:prSet presAssocID="{B0DB53D8-E696-F847-A17E-CC6355C8CE5F}" presName="Name0" presStyleCnt="0">
        <dgm:presLayoutVars>
          <dgm:dir/>
          <dgm:animOne val="branch"/>
          <dgm:animLvl val="lvl"/>
        </dgm:presLayoutVars>
      </dgm:prSet>
      <dgm:spPr/>
    </dgm:pt>
    <dgm:pt modelId="{EF28768A-B7E1-8F48-8F0A-826E98E1185C}" type="pres">
      <dgm:prSet presAssocID="{8BA7C136-2069-9849-8CFC-625FF225CB73}" presName="chaos" presStyleCnt="0"/>
      <dgm:spPr/>
    </dgm:pt>
    <dgm:pt modelId="{A8CFB57A-9D33-B749-A04B-A309DB9DC1D3}" type="pres">
      <dgm:prSet presAssocID="{8BA7C136-2069-9849-8CFC-625FF225CB73}" presName="parTx1" presStyleLbl="revTx" presStyleIdx="0" presStyleCnt="4"/>
      <dgm:spPr/>
    </dgm:pt>
    <dgm:pt modelId="{2F454E37-3E22-7145-BECD-50DF04DE3900}" type="pres">
      <dgm:prSet presAssocID="{8BA7C136-2069-9849-8CFC-625FF225CB73}" presName="desTx1" presStyleLbl="revTx" presStyleIdx="1" presStyleCnt="4" custLinFactNeighborY="-39151">
        <dgm:presLayoutVars>
          <dgm:bulletEnabled val="1"/>
        </dgm:presLayoutVars>
      </dgm:prSet>
      <dgm:spPr/>
    </dgm:pt>
    <dgm:pt modelId="{25DAA604-0E14-6B4C-8613-D5A2624FD960}" type="pres">
      <dgm:prSet presAssocID="{8BA7C136-2069-9849-8CFC-625FF225CB73}" presName="c1" presStyleLbl="node1" presStyleIdx="0" presStyleCnt="19"/>
      <dgm:spPr/>
    </dgm:pt>
    <dgm:pt modelId="{7B944803-3816-EB4F-8076-D03606635C5C}" type="pres">
      <dgm:prSet presAssocID="{8BA7C136-2069-9849-8CFC-625FF225CB73}" presName="c2" presStyleLbl="node1" presStyleIdx="1" presStyleCnt="19"/>
      <dgm:spPr/>
    </dgm:pt>
    <dgm:pt modelId="{42E193FF-80F9-3645-9237-924FCF897225}" type="pres">
      <dgm:prSet presAssocID="{8BA7C136-2069-9849-8CFC-625FF225CB73}" presName="c3" presStyleLbl="node1" presStyleIdx="2" presStyleCnt="19"/>
      <dgm:spPr/>
    </dgm:pt>
    <dgm:pt modelId="{AE82F716-9539-BD4B-8C6D-98EB10FF7596}" type="pres">
      <dgm:prSet presAssocID="{8BA7C136-2069-9849-8CFC-625FF225CB73}" presName="c4" presStyleLbl="node1" presStyleIdx="3" presStyleCnt="19"/>
      <dgm:spPr/>
    </dgm:pt>
    <dgm:pt modelId="{496CD444-1CEA-794B-B802-80C3E7FB1707}" type="pres">
      <dgm:prSet presAssocID="{8BA7C136-2069-9849-8CFC-625FF225CB73}" presName="c5" presStyleLbl="node1" presStyleIdx="4" presStyleCnt="19"/>
      <dgm:spPr/>
    </dgm:pt>
    <dgm:pt modelId="{6ADC3552-8952-3040-A45C-0FA9DC0890EA}" type="pres">
      <dgm:prSet presAssocID="{8BA7C136-2069-9849-8CFC-625FF225CB73}" presName="c6" presStyleLbl="node1" presStyleIdx="5" presStyleCnt="19"/>
      <dgm:spPr/>
    </dgm:pt>
    <dgm:pt modelId="{6035552D-FC23-804F-8DFB-0C7EBA9F3242}" type="pres">
      <dgm:prSet presAssocID="{8BA7C136-2069-9849-8CFC-625FF225CB73}" presName="c7" presStyleLbl="node1" presStyleIdx="6" presStyleCnt="19"/>
      <dgm:spPr/>
    </dgm:pt>
    <dgm:pt modelId="{B3895400-B25D-1440-B9D7-D59424A74AF9}" type="pres">
      <dgm:prSet presAssocID="{8BA7C136-2069-9849-8CFC-625FF225CB73}" presName="c8" presStyleLbl="node1" presStyleIdx="7" presStyleCnt="19"/>
      <dgm:spPr/>
    </dgm:pt>
    <dgm:pt modelId="{571DBABA-CCAD-8046-9512-5AC188B2A98A}" type="pres">
      <dgm:prSet presAssocID="{8BA7C136-2069-9849-8CFC-625FF225CB73}" presName="c9" presStyleLbl="node1" presStyleIdx="8" presStyleCnt="19"/>
      <dgm:spPr/>
    </dgm:pt>
    <dgm:pt modelId="{7A839044-5458-694B-BF77-80D45CF4085C}" type="pres">
      <dgm:prSet presAssocID="{8BA7C136-2069-9849-8CFC-625FF225CB73}" presName="c10" presStyleLbl="node1" presStyleIdx="9" presStyleCnt="19"/>
      <dgm:spPr/>
    </dgm:pt>
    <dgm:pt modelId="{54150B63-C64D-F049-8A93-31FB743E4B7C}" type="pres">
      <dgm:prSet presAssocID="{8BA7C136-2069-9849-8CFC-625FF225CB73}" presName="c11" presStyleLbl="node1" presStyleIdx="10" presStyleCnt="19"/>
      <dgm:spPr/>
    </dgm:pt>
    <dgm:pt modelId="{22E52933-A115-8E48-B6F0-86A8C552DA2F}" type="pres">
      <dgm:prSet presAssocID="{8BA7C136-2069-9849-8CFC-625FF225CB73}" presName="c12" presStyleLbl="node1" presStyleIdx="11" presStyleCnt="19"/>
      <dgm:spPr/>
    </dgm:pt>
    <dgm:pt modelId="{A5E147B1-A1A7-9641-90B0-84C6390CFF9B}" type="pres">
      <dgm:prSet presAssocID="{8BA7C136-2069-9849-8CFC-625FF225CB73}" presName="c13" presStyleLbl="node1" presStyleIdx="12" presStyleCnt="19"/>
      <dgm:spPr/>
    </dgm:pt>
    <dgm:pt modelId="{C0E36A36-C01A-8741-817D-EA4C71C748A9}" type="pres">
      <dgm:prSet presAssocID="{8BA7C136-2069-9849-8CFC-625FF225CB73}" presName="c14" presStyleLbl="node1" presStyleIdx="13" presStyleCnt="19"/>
      <dgm:spPr/>
    </dgm:pt>
    <dgm:pt modelId="{225A1EE3-FD51-8046-A0D0-8D04BE4491E7}" type="pres">
      <dgm:prSet presAssocID="{8BA7C136-2069-9849-8CFC-625FF225CB73}" presName="c15" presStyleLbl="node1" presStyleIdx="14" presStyleCnt="19"/>
      <dgm:spPr/>
    </dgm:pt>
    <dgm:pt modelId="{6DD6CBA9-ED34-384B-A130-E980DD29F4FF}" type="pres">
      <dgm:prSet presAssocID="{8BA7C136-2069-9849-8CFC-625FF225CB73}" presName="c16" presStyleLbl="node1" presStyleIdx="15" presStyleCnt="19"/>
      <dgm:spPr/>
    </dgm:pt>
    <dgm:pt modelId="{A9310956-0A8D-BF4F-9EB4-74C5E7EEB59B}" type="pres">
      <dgm:prSet presAssocID="{8BA7C136-2069-9849-8CFC-625FF225CB73}" presName="c17" presStyleLbl="node1" presStyleIdx="16" presStyleCnt="19"/>
      <dgm:spPr/>
    </dgm:pt>
    <dgm:pt modelId="{456F60CB-5132-EE49-B5A1-5B8CFA704337}" type="pres">
      <dgm:prSet presAssocID="{8BA7C136-2069-9849-8CFC-625FF225CB73}" presName="c18" presStyleLbl="node1" presStyleIdx="17" presStyleCnt="19"/>
      <dgm:spPr/>
    </dgm:pt>
    <dgm:pt modelId="{C0117856-0981-324F-8E7F-64E7ACC40B2D}" type="pres">
      <dgm:prSet presAssocID="{10FA987D-D090-ED41-9385-B69A28D54FA2}" presName="chevronComposite1" presStyleCnt="0"/>
      <dgm:spPr/>
    </dgm:pt>
    <dgm:pt modelId="{F4406DCC-8F48-324B-BA96-E599FEC82164}" type="pres">
      <dgm:prSet presAssocID="{10FA987D-D090-ED41-9385-B69A28D54FA2}" presName="chevron1" presStyleLbl="sibTrans2D1" presStyleIdx="0" presStyleCnt="2"/>
      <dgm:spPr/>
    </dgm:pt>
    <dgm:pt modelId="{BC2576E1-EB25-B84B-9F1C-91EEE3A1F469}" type="pres">
      <dgm:prSet presAssocID="{10FA987D-D090-ED41-9385-B69A28D54FA2}" presName="spChevron1" presStyleCnt="0"/>
      <dgm:spPr/>
    </dgm:pt>
    <dgm:pt modelId="{84E8E49D-2640-1F44-A037-02A3BA516203}" type="pres">
      <dgm:prSet presAssocID="{1295DEDF-4173-7540-80A5-A56873F84C1B}" presName="middle" presStyleCnt="0"/>
      <dgm:spPr/>
    </dgm:pt>
    <dgm:pt modelId="{1C1D8C97-C978-2E4C-B741-CFEA73A49052}" type="pres">
      <dgm:prSet presAssocID="{1295DEDF-4173-7540-80A5-A56873F84C1B}" presName="parTxMid" presStyleLbl="revTx" presStyleIdx="2" presStyleCnt="4"/>
      <dgm:spPr/>
    </dgm:pt>
    <dgm:pt modelId="{366668AD-761B-4440-9630-BEB3D6CC3424}" type="pres">
      <dgm:prSet presAssocID="{1295DEDF-4173-7540-80A5-A56873F84C1B}" presName="desTxMid" presStyleLbl="revTx" presStyleIdx="3" presStyleCnt="4" custLinFactNeighborX="2811" custLinFactNeighborY="-68288">
        <dgm:presLayoutVars>
          <dgm:bulletEnabled val="1"/>
        </dgm:presLayoutVars>
      </dgm:prSet>
      <dgm:spPr/>
    </dgm:pt>
    <dgm:pt modelId="{6A83EBAB-FED3-E347-B4BA-C8F6DDA44696}" type="pres">
      <dgm:prSet presAssocID="{1295DEDF-4173-7540-80A5-A56873F84C1B}" presName="spMid" presStyleCnt="0"/>
      <dgm:spPr/>
    </dgm:pt>
    <dgm:pt modelId="{7AFFAAEC-8830-D04E-B8D8-B8E6CCB44004}" type="pres">
      <dgm:prSet presAssocID="{3124DE2B-71CE-4547-B9E6-078D7A6034FA}" presName="chevronComposite1" presStyleCnt="0"/>
      <dgm:spPr/>
    </dgm:pt>
    <dgm:pt modelId="{38009F42-1E5F-0346-9581-3A0E137EFF6E}" type="pres">
      <dgm:prSet presAssocID="{3124DE2B-71CE-4547-B9E6-078D7A6034FA}" presName="chevron1" presStyleLbl="sibTrans2D1" presStyleIdx="1" presStyleCnt="2" custAng="18900000" custScaleX="115524" custLinFactNeighborX="-27719" custLinFactNeighborY="-41618"/>
      <dgm:spPr/>
    </dgm:pt>
    <dgm:pt modelId="{A9FE2AD9-77B8-D642-9FDC-5722AEA32645}" type="pres">
      <dgm:prSet presAssocID="{3124DE2B-71CE-4547-B9E6-078D7A6034FA}" presName="spChevron1" presStyleCnt="0"/>
      <dgm:spPr/>
    </dgm:pt>
    <dgm:pt modelId="{D838C7B7-36DF-6F4D-A548-D53105212385}" type="pres">
      <dgm:prSet presAssocID="{97A7854F-BCF6-7646-8E85-C396C957ECB1}" presName="last" presStyleCnt="0"/>
      <dgm:spPr/>
    </dgm:pt>
    <dgm:pt modelId="{08189FEE-8FE2-414B-823D-AAD8D556045D}" type="pres">
      <dgm:prSet presAssocID="{97A7854F-BCF6-7646-8E85-C396C957ECB1}" presName="circleTx" presStyleLbl="node1" presStyleIdx="18" presStyleCnt="19" custLinFactNeighborX="-1960" custLinFactNeighborY="-55500"/>
      <dgm:spPr/>
    </dgm:pt>
    <dgm:pt modelId="{DA1818D9-D287-CE4C-AE35-DD34BBCF6D22}" type="pres">
      <dgm:prSet presAssocID="{97A7854F-BCF6-7646-8E85-C396C957ECB1}" presName="spN" presStyleCnt="0"/>
      <dgm:spPr/>
    </dgm:pt>
  </dgm:ptLst>
  <dgm:cxnLst>
    <dgm:cxn modelId="{44BA3701-0BA5-9A42-8EC8-08FEAB34C44D}" srcId="{1295DEDF-4173-7540-80A5-A56873F84C1B}" destId="{86A00379-030D-6D4F-8E7D-1615088496BE}" srcOrd="0" destOrd="0" parTransId="{E6B61564-1780-FF44-ABA6-B26820C70BC0}" sibTransId="{33DA265A-1D62-4847-B470-F514A1EE367E}"/>
    <dgm:cxn modelId="{0D492212-F028-BB4E-A751-C09A6705DF66}" type="presOf" srcId="{1295DEDF-4173-7540-80A5-A56873F84C1B}" destId="{1C1D8C97-C978-2E4C-B741-CFEA73A49052}" srcOrd="0" destOrd="0" presId="urn:microsoft.com/office/officeart/2009/3/layout/RandomtoResultProcess"/>
    <dgm:cxn modelId="{E15A2F69-8116-F743-8B75-D9F2C257259D}" type="presOf" srcId="{291B2C4B-D0E7-4E4B-8158-095F09B47D51}" destId="{2F454E37-3E22-7145-BECD-50DF04DE3900}" srcOrd="0" destOrd="0" presId="urn:microsoft.com/office/officeart/2009/3/layout/RandomtoResultProcess"/>
    <dgm:cxn modelId="{2B16BF70-12A9-7347-A658-55E4FE2666C3}" srcId="{8BA7C136-2069-9849-8CFC-625FF225CB73}" destId="{291B2C4B-D0E7-4E4B-8158-095F09B47D51}" srcOrd="0" destOrd="0" parTransId="{B07FDEFD-BE81-A042-B117-E76F68E07167}" sibTransId="{B117475B-6EE0-4E49-8EA1-4C135218C06A}"/>
    <dgm:cxn modelId="{F910FA92-276E-C247-9477-15010A540C8E}" srcId="{B0DB53D8-E696-F847-A17E-CC6355C8CE5F}" destId="{1295DEDF-4173-7540-80A5-A56873F84C1B}" srcOrd="1" destOrd="0" parTransId="{3B62444A-DB99-B041-8AF4-665BA1513596}" sibTransId="{3124DE2B-71CE-4547-B9E6-078D7A6034FA}"/>
    <dgm:cxn modelId="{53DF13A2-C12A-5E48-97FF-1975F024A75E}" type="presOf" srcId="{8BA7C136-2069-9849-8CFC-625FF225CB73}" destId="{A8CFB57A-9D33-B749-A04B-A309DB9DC1D3}" srcOrd="0" destOrd="0" presId="urn:microsoft.com/office/officeart/2009/3/layout/RandomtoResultProcess"/>
    <dgm:cxn modelId="{205E40AB-B768-C44E-994C-460101A43A62}" type="presOf" srcId="{86A00379-030D-6D4F-8E7D-1615088496BE}" destId="{366668AD-761B-4440-9630-BEB3D6CC3424}" srcOrd="0" destOrd="0" presId="urn:microsoft.com/office/officeart/2009/3/layout/RandomtoResultProcess"/>
    <dgm:cxn modelId="{A75D6AC7-480D-AD4A-B380-324886A24CE0}" srcId="{B0DB53D8-E696-F847-A17E-CC6355C8CE5F}" destId="{8BA7C136-2069-9849-8CFC-625FF225CB73}" srcOrd="0" destOrd="0" parTransId="{DC44E8ED-ACF1-5646-B640-5B0CE9695092}" sibTransId="{10FA987D-D090-ED41-9385-B69A28D54FA2}"/>
    <dgm:cxn modelId="{D51BEFCF-577C-6E44-ACEB-0D099EC812D7}" type="presOf" srcId="{97A7854F-BCF6-7646-8E85-C396C957ECB1}" destId="{08189FEE-8FE2-414B-823D-AAD8D556045D}" srcOrd="0" destOrd="0" presId="urn:microsoft.com/office/officeart/2009/3/layout/RandomtoResultProcess"/>
    <dgm:cxn modelId="{DB0642D0-57B5-D341-9895-5622D1429042}" srcId="{B0DB53D8-E696-F847-A17E-CC6355C8CE5F}" destId="{97A7854F-BCF6-7646-8E85-C396C957ECB1}" srcOrd="2" destOrd="0" parTransId="{E7E76E37-CF91-BF4A-8D48-F9110AFFA6B5}" sibTransId="{668B75A3-3D7A-504D-8420-76AC48CAB913}"/>
    <dgm:cxn modelId="{F04254E8-0476-894E-9EE5-301611E487C4}" type="presOf" srcId="{B0DB53D8-E696-F847-A17E-CC6355C8CE5F}" destId="{D9195265-9A6A-6A48-9C8F-0C502F20970A}" srcOrd="0" destOrd="0" presId="urn:microsoft.com/office/officeart/2009/3/layout/RandomtoResultProcess"/>
    <dgm:cxn modelId="{E5A10DA3-F058-0945-B21A-A7F5EF9B5BC0}" type="presParOf" srcId="{D9195265-9A6A-6A48-9C8F-0C502F20970A}" destId="{EF28768A-B7E1-8F48-8F0A-826E98E1185C}" srcOrd="0" destOrd="0" presId="urn:microsoft.com/office/officeart/2009/3/layout/RandomtoResultProcess"/>
    <dgm:cxn modelId="{001721FC-D7BB-F441-93AF-7A3481217F03}" type="presParOf" srcId="{EF28768A-B7E1-8F48-8F0A-826E98E1185C}" destId="{A8CFB57A-9D33-B749-A04B-A309DB9DC1D3}" srcOrd="0" destOrd="0" presId="urn:microsoft.com/office/officeart/2009/3/layout/RandomtoResultProcess"/>
    <dgm:cxn modelId="{2BFB7BB1-3EDA-6744-88CD-FD9BA85734BB}" type="presParOf" srcId="{EF28768A-B7E1-8F48-8F0A-826E98E1185C}" destId="{2F454E37-3E22-7145-BECD-50DF04DE3900}" srcOrd="1" destOrd="0" presId="urn:microsoft.com/office/officeart/2009/3/layout/RandomtoResultProcess"/>
    <dgm:cxn modelId="{3A641AB9-EB32-B349-B43B-FA87BB69E840}" type="presParOf" srcId="{EF28768A-B7E1-8F48-8F0A-826E98E1185C}" destId="{25DAA604-0E14-6B4C-8613-D5A2624FD960}" srcOrd="2" destOrd="0" presId="urn:microsoft.com/office/officeart/2009/3/layout/RandomtoResultProcess"/>
    <dgm:cxn modelId="{396FC38C-3AC3-0243-8820-4187AC92B2C9}" type="presParOf" srcId="{EF28768A-B7E1-8F48-8F0A-826E98E1185C}" destId="{7B944803-3816-EB4F-8076-D03606635C5C}" srcOrd="3" destOrd="0" presId="urn:microsoft.com/office/officeart/2009/3/layout/RandomtoResultProcess"/>
    <dgm:cxn modelId="{6404369A-CA0F-CF4D-807B-75CE5F90992C}" type="presParOf" srcId="{EF28768A-B7E1-8F48-8F0A-826E98E1185C}" destId="{42E193FF-80F9-3645-9237-924FCF897225}" srcOrd="4" destOrd="0" presId="urn:microsoft.com/office/officeart/2009/3/layout/RandomtoResultProcess"/>
    <dgm:cxn modelId="{25EFBA02-D9F5-3246-B0C9-F4F149D36BEE}" type="presParOf" srcId="{EF28768A-B7E1-8F48-8F0A-826E98E1185C}" destId="{AE82F716-9539-BD4B-8C6D-98EB10FF7596}" srcOrd="5" destOrd="0" presId="urn:microsoft.com/office/officeart/2009/3/layout/RandomtoResultProcess"/>
    <dgm:cxn modelId="{2636A03F-EAEA-4146-A9E6-3BBA3387A379}" type="presParOf" srcId="{EF28768A-B7E1-8F48-8F0A-826E98E1185C}" destId="{496CD444-1CEA-794B-B802-80C3E7FB1707}" srcOrd="6" destOrd="0" presId="urn:microsoft.com/office/officeart/2009/3/layout/RandomtoResultProcess"/>
    <dgm:cxn modelId="{49D67F49-1037-024F-9CD0-3E795D2C0A2C}" type="presParOf" srcId="{EF28768A-B7E1-8F48-8F0A-826E98E1185C}" destId="{6ADC3552-8952-3040-A45C-0FA9DC0890EA}" srcOrd="7" destOrd="0" presId="urn:microsoft.com/office/officeart/2009/3/layout/RandomtoResultProcess"/>
    <dgm:cxn modelId="{BB3D8715-2156-D548-851B-0261ED1F98AD}" type="presParOf" srcId="{EF28768A-B7E1-8F48-8F0A-826E98E1185C}" destId="{6035552D-FC23-804F-8DFB-0C7EBA9F3242}" srcOrd="8" destOrd="0" presId="urn:microsoft.com/office/officeart/2009/3/layout/RandomtoResultProcess"/>
    <dgm:cxn modelId="{5A948A2A-D7B4-E04E-A14C-9D0CD0A045A3}" type="presParOf" srcId="{EF28768A-B7E1-8F48-8F0A-826E98E1185C}" destId="{B3895400-B25D-1440-B9D7-D59424A74AF9}" srcOrd="9" destOrd="0" presId="urn:microsoft.com/office/officeart/2009/3/layout/RandomtoResultProcess"/>
    <dgm:cxn modelId="{6E48B08E-CE5E-D14A-AD47-0772F9AD5D6B}" type="presParOf" srcId="{EF28768A-B7E1-8F48-8F0A-826E98E1185C}" destId="{571DBABA-CCAD-8046-9512-5AC188B2A98A}" srcOrd="10" destOrd="0" presId="urn:microsoft.com/office/officeart/2009/3/layout/RandomtoResultProcess"/>
    <dgm:cxn modelId="{353CCDAF-9ADB-BF48-BBB2-FAB2FAC23E26}" type="presParOf" srcId="{EF28768A-B7E1-8F48-8F0A-826E98E1185C}" destId="{7A839044-5458-694B-BF77-80D45CF4085C}" srcOrd="11" destOrd="0" presId="urn:microsoft.com/office/officeart/2009/3/layout/RandomtoResultProcess"/>
    <dgm:cxn modelId="{A78E6970-0A5A-C14F-8A2D-004729310B89}" type="presParOf" srcId="{EF28768A-B7E1-8F48-8F0A-826E98E1185C}" destId="{54150B63-C64D-F049-8A93-31FB743E4B7C}" srcOrd="12" destOrd="0" presId="urn:microsoft.com/office/officeart/2009/3/layout/RandomtoResultProcess"/>
    <dgm:cxn modelId="{ABBBB551-9EE7-E347-BC22-1190D3FF0528}" type="presParOf" srcId="{EF28768A-B7E1-8F48-8F0A-826E98E1185C}" destId="{22E52933-A115-8E48-B6F0-86A8C552DA2F}" srcOrd="13" destOrd="0" presId="urn:microsoft.com/office/officeart/2009/3/layout/RandomtoResultProcess"/>
    <dgm:cxn modelId="{970900F5-C6FC-5143-AE5F-0A7DD8028B0C}" type="presParOf" srcId="{EF28768A-B7E1-8F48-8F0A-826E98E1185C}" destId="{A5E147B1-A1A7-9641-90B0-84C6390CFF9B}" srcOrd="14" destOrd="0" presId="urn:microsoft.com/office/officeart/2009/3/layout/RandomtoResultProcess"/>
    <dgm:cxn modelId="{CB172FBD-57E9-8845-8EEF-E08E52B38DE6}" type="presParOf" srcId="{EF28768A-B7E1-8F48-8F0A-826E98E1185C}" destId="{C0E36A36-C01A-8741-817D-EA4C71C748A9}" srcOrd="15" destOrd="0" presId="urn:microsoft.com/office/officeart/2009/3/layout/RandomtoResultProcess"/>
    <dgm:cxn modelId="{BF8776AA-EC75-454C-9996-DC5CC215AAE2}" type="presParOf" srcId="{EF28768A-B7E1-8F48-8F0A-826E98E1185C}" destId="{225A1EE3-FD51-8046-A0D0-8D04BE4491E7}" srcOrd="16" destOrd="0" presId="urn:microsoft.com/office/officeart/2009/3/layout/RandomtoResultProcess"/>
    <dgm:cxn modelId="{DD686915-7C20-8F41-9195-BAC6A570B3DA}" type="presParOf" srcId="{EF28768A-B7E1-8F48-8F0A-826E98E1185C}" destId="{6DD6CBA9-ED34-384B-A130-E980DD29F4FF}" srcOrd="17" destOrd="0" presId="urn:microsoft.com/office/officeart/2009/3/layout/RandomtoResultProcess"/>
    <dgm:cxn modelId="{5EE9D480-350B-1347-BA46-0BF083D5F171}" type="presParOf" srcId="{EF28768A-B7E1-8F48-8F0A-826E98E1185C}" destId="{A9310956-0A8D-BF4F-9EB4-74C5E7EEB59B}" srcOrd="18" destOrd="0" presId="urn:microsoft.com/office/officeart/2009/3/layout/RandomtoResultProcess"/>
    <dgm:cxn modelId="{53C4597C-9830-D340-B769-3575798D108C}" type="presParOf" srcId="{EF28768A-B7E1-8F48-8F0A-826E98E1185C}" destId="{456F60CB-5132-EE49-B5A1-5B8CFA704337}" srcOrd="19" destOrd="0" presId="urn:microsoft.com/office/officeart/2009/3/layout/RandomtoResultProcess"/>
    <dgm:cxn modelId="{ACC2C81D-1CBF-5240-A40D-3A08D86066EB}" type="presParOf" srcId="{D9195265-9A6A-6A48-9C8F-0C502F20970A}" destId="{C0117856-0981-324F-8E7F-64E7ACC40B2D}" srcOrd="1" destOrd="0" presId="urn:microsoft.com/office/officeart/2009/3/layout/RandomtoResultProcess"/>
    <dgm:cxn modelId="{21CF5E92-6C3C-D84A-9AFF-82CB900233A9}" type="presParOf" srcId="{C0117856-0981-324F-8E7F-64E7ACC40B2D}" destId="{F4406DCC-8F48-324B-BA96-E599FEC82164}" srcOrd="0" destOrd="0" presId="urn:microsoft.com/office/officeart/2009/3/layout/RandomtoResultProcess"/>
    <dgm:cxn modelId="{3707C373-A679-F84C-885F-E198564244DD}" type="presParOf" srcId="{C0117856-0981-324F-8E7F-64E7ACC40B2D}" destId="{BC2576E1-EB25-B84B-9F1C-91EEE3A1F469}" srcOrd="1" destOrd="0" presId="urn:microsoft.com/office/officeart/2009/3/layout/RandomtoResultProcess"/>
    <dgm:cxn modelId="{86A51A63-2256-CE4B-8212-D60886C6153E}" type="presParOf" srcId="{D9195265-9A6A-6A48-9C8F-0C502F20970A}" destId="{84E8E49D-2640-1F44-A037-02A3BA516203}" srcOrd="2" destOrd="0" presId="urn:microsoft.com/office/officeart/2009/3/layout/RandomtoResultProcess"/>
    <dgm:cxn modelId="{E4FC6571-508F-5040-A28D-21CEAFC11D9F}" type="presParOf" srcId="{84E8E49D-2640-1F44-A037-02A3BA516203}" destId="{1C1D8C97-C978-2E4C-B741-CFEA73A49052}" srcOrd="0" destOrd="0" presId="urn:microsoft.com/office/officeart/2009/3/layout/RandomtoResultProcess"/>
    <dgm:cxn modelId="{5D81DBA9-8FD5-3C4C-9E83-C0CAA4445CF7}" type="presParOf" srcId="{84E8E49D-2640-1F44-A037-02A3BA516203}" destId="{366668AD-761B-4440-9630-BEB3D6CC3424}" srcOrd="1" destOrd="0" presId="urn:microsoft.com/office/officeart/2009/3/layout/RandomtoResultProcess"/>
    <dgm:cxn modelId="{45A12627-BE59-7246-A028-9F0F973B65E2}" type="presParOf" srcId="{84E8E49D-2640-1F44-A037-02A3BA516203}" destId="{6A83EBAB-FED3-E347-B4BA-C8F6DDA44696}" srcOrd="2" destOrd="0" presId="urn:microsoft.com/office/officeart/2009/3/layout/RandomtoResultProcess"/>
    <dgm:cxn modelId="{F75EB31A-4DCF-4F47-85F8-4DEFA737DF09}" type="presParOf" srcId="{D9195265-9A6A-6A48-9C8F-0C502F20970A}" destId="{7AFFAAEC-8830-D04E-B8D8-B8E6CCB44004}" srcOrd="3" destOrd="0" presId="urn:microsoft.com/office/officeart/2009/3/layout/RandomtoResultProcess"/>
    <dgm:cxn modelId="{11924915-2520-914A-9EA6-0EF6AFD55249}" type="presParOf" srcId="{7AFFAAEC-8830-D04E-B8D8-B8E6CCB44004}" destId="{38009F42-1E5F-0346-9581-3A0E137EFF6E}" srcOrd="0" destOrd="0" presId="urn:microsoft.com/office/officeart/2009/3/layout/RandomtoResultProcess"/>
    <dgm:cxn modelId="{284B1337-2ECE-8C48-9E3D-7232DE6396D5}" type="presParOf" srcId="{7AFFAAEC-8830-D04E-B8D8-B8E6CCB44004}" destId="{A9FE2AD9-77B8-D642-9FDC-5722AEA32645}" srcOrd="1" destOrd="0" presId="urn:microsoft.com/office/officeart/2009/3/layout/RandomtoResultProcess"/>
    <dgm:cxn modelId="{2EFD728B-1CE8-6A42-AF7B-8D247CB98A1D}" type="presParOf" srcId="{D9195265-9A6A-6A48-9C8F-0C502F20970A}" destId="{D838C7B7-36DF-6F4D-A548-D53105212385}" srcOrd="4" destOrd="0" presId="urn:microsoft.com/office/officeart/2009/3/layout/RandomtoResultProcess"/>
    <dgm:cxn modelId="{C281F84C-6238-1749-BED2-D76F9E80A0CD}" type="presParOf" srcId="{D838C7B7-36DF-6F4D-A548-D53105212385}" destId="{08189FEE-8FE2-414B-823D-AAD8D556045D}" srcOrd="0" destOrd="0" presId="urn:microsoft.com/office/officeart/2009/3/layout/RandomtoResultProcess"/>
    <dgm:cxn modelId="{C57D74B9-238F-3345-9538-60F6AAECEFE9}" type="presParOf" srcId="{D838C7B7-36DF-6F4D-A548-D53105212385}" destId="{DA1818D9-D287-CE4C-AE35-DD34BBCF6D2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79D62-E0BD-8B49-AAAF-BF255329E9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Text/PDF</a:t>
          </a:r>
          <a:endParaRPr lang="de-DE" sz="5300" kern="1200" dirty="0"/>
        </a:p>
      </dsp:txBody>
      <dsp:txXfrm>
        <a:off x="0" y="39687"/>
        <a:ext cx="3286125" cy="1971675"/>
      </dsp:txXfrm>
    </dsp:sp>
    <dsp:sp modelId="{136ED1D4-854D-474D-9C3C-A0D4160D511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Tabular</a:t>
          </a:r>
          <a:endParaRPr lang="de-DE" sz="5300" kern="1200"/>
        </a:p>
      </dsp:txBody>
      <dsp:txXfrm>
        <a:off x="3614737" y="39687"/>
        <a:ext cx="3286125" cy="1971675"/>
      </dsp:txXfrm>
    </dsp:sp>
    <dsp:sp modelId="{B985533D-AF71-FF4A-AFE6-E7C7E1BEE49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Image</a:t>
          </a:r>
          <a:endParaRPr lang="de-DE" sz="5300" kern="1200"/>
        </a:p>
      </dsp:txBody>
      <dsp:txXfrm>
        <a:off x="7229475" y="39687"/>
        <a:ext cx="3286125" cy="1971675"/>
      </dsp:txXfrm>
    </dsp:sp>
    <dsp:sp modelId="{0B6F660A-A7D8-7043-93E3-BDAE5A5A0D8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Videos</a:t>
          </a:r>
          <a:endParaRPr lang="de-DE" sz="5300" kern="1200"/>
        </a:p>
      </dsp:txBody>
      <dsp:txXfrm>
        <a:off x="1807368" y="2339975"/>
        <a:ext cx="3286125" cy="1971675"/>
      </dsp:txXfrm>
    </dsp:sp>
    <dsp:sp modelId="{861939C7-D8D0-4141-9A5C-3E34A8C120F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Webpages</a:t>
          </a:r>
          <a:endParaRPr lang="de-DE" sz="5300" kern="1200"/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1D061-7B48-415B-9DDF-43257FE8F69C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DF88B-DDA5-466A-96A8-C5849FA27B50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Exploratory Data Analysis -&gt; (80-90% of the Time)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Very important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Bullshit in, bullshit out!</a:t>
          </a:r>
        </a:p>
      </dsp:txBody>
      <dsp:txXfrm>
        <a:off x="1313516" y="631331"/>
        <a:ext cx="1948298" cy="1948298"/>
      </dsp:txXfrm>
    </dsp:sp>
    <dsp:sp modelId="{694F34C0-F92C-41F8-AA55-60C9F22A78AD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Fun Part!</a:t>
          </a:r>
        </a:p>
      </dsp:txBody>
      <dsp:txXfrm>
        <a:off x="3638696" y="631331"/>
        <a:ext cx="1948298" cy="1948298"/>
      </dsp:txXfrm>
    </dsp:sp>
    <dsp:sp modelId="{01F4A8E1-3E86-4073-8339-9200BC1DDEC7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1313516" y="2956510"/>
        <a:ext cx="1948298" cy="1948298"/>
      </dsp:txXfrm>
    </dsp:sp>
    <dsp:sp modelId="{CA6F933B-4AD8-418E-98CE-3F81AEF91A8A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Production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MLops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What is necessary in medical research to deploy a model</a:t>
          </a:r>
        </a:p>
      </dsp:txBody>
      <dsp:txXfrm>
        <a:off x="3638696" y="2956510"/>
        <a:ext cx="1948298" cy="1948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E1CA-15F5-9443-8827-A0F94B00D65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Exploration</a:t>
          </a:r>
        </a:p>
      </dsp:txBody>
      <dsp:txXfrm>
        <a:off x="582645" y="1178"/>
        <a:ext cx="2174490" cy="1304694"/>
      </dsp:txXfrm>
    </dsp:sp>
    <dsp:sp modelId="{88F01814-9777-EC4B-93B2-AD463405D37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</a:t>
          </a:r>
          <a:r>
            <a:rPr lang="de-DE" sz="2600" kern="1200" dirty="0" err="1"/>
            <a:t>Overview</a:t>
          </a:r>
          <a:endParaRPr lang="de-DE" sz="2600" kern="1200" dirty="0"/>
        </a:p>
      </dsp:txBody>
      <dsp:txXfrm>
        <a:off x="2974584" y="1178"/>
        <a:ext cx="2174490" cy="1304694"/>
      </dsp:txXfrm>
    </dsp:sp>
    <dsp:sp modelId="{45FD11D2-05DE-3740-B279-7C245CD8B531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Distribution</a:t>
          </a:r>
        </a:p>
      </dsp:txBody>
      <dsp:txXfrm>
        <a:off x="5366524" y="1178"/>
        <a:ext cx="2174490" cy="1304694"/>
      </dsp:txXfrm>
    </dsp:sp>
    <dsp:sp modelId="{EAFFE21A-1CB3-9C41-8C60-BC58AA22E305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Encoding</a:t>
          </a:r>
        </a:p>
      </dsp:txBody>
      <dsp:txXfrm>
        <a:off x="7758464" y="1178"/>
        <a:ext cx="2174490" cy="1304694"/>
      </dsp:txXfrm>
    </dsp:sp>
    <dsp:sp modelId="{F39C85B1-17B2-8F4A-B063-2C5926762DD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Bivariate Analysis</a:t>
          </a:r>
        </a:p>
      </dsp:txBody>
      <dsp:txXfrm>
        <a:off x="582645" y="1523321"/>
        <a:ext cx="2174490" cy="1304694"/>
      </dsp:txXfrm>
    </dsp:sp>
    <dsp:sp modelId="{83CDFA54-8932-7842-A89E-E6CB059E6809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Missing</a:t>
          </a:r>
          <a:r>
            <a:rPr lang="de-DE" sz="2600" kern="1200" dirty="0"/>
            <a:t> Data and </a:t>
          </a:r>
          <a:r>
            <a:rPr lang="de-DE" sz="2600" kern="1200" dirty="0" err="1"/>
            <a:t>Outlier</a:t>
          </a:r>
          <a:r>
            <a:rPr lang="de-DE" sz="2600" kern="1200" dirty="0"/>
            <a:t> </a:t>
          </a:r>
          <a:r>
            <a:rPr lang="de-DE" sz="2600" kern="1200" dirty="0" err="1"/>
            <a:t>Detection</a:t>
          </a:r>
          <a:endParaRPr lang="de-DE" sz="2600" kern="1200" dirty="0"/>
        </a:p>
      </dsp:txBody>
      <dsp:txXfrm>
        <a:off x="2974584" y="1523321"/>
        <a:ext cx="2174490" cy="1304694"/>
      </dsp:txXfrm>
    </dsp:sp>
    <dsp:sp modelId="{1D69E33E-8F04-AC49-9CE9-9F96180D8D63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</a:t>
          </a:r>
          <a:r>
            <a:rPr lang="de-DE" sz="2600" kern="1200" dirty="0" err="1"/>
            <a:t>Cleaning</a:t>
          </a:r>
          <a:endParaRPr lang="de-DE" sz="2600" kern="1200" dirty="0"/>
        </a:p>
      </dsp:txBody>
      <dsp:txXfrm>
        <a:off x="5366524" y="1523321"/>
        <a:ext cx="2174490" cy="1304694"/>
      </dsp:txXfrm>
    </dsp:sp>
    <dsp:sp modelId="{5E2C00E3-E73A-6248-A05D-7D68855F29C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Engineering</a:t>
          </a:r>
        </a:p>
      </dsp:txBody>
      <dsp:txXfrm>
        <a:off x="7758464" y="1523321"/>
        <a:ext cx="2174490" cy="1304694"/>
      </dsp:txXfrm>
    </dsp:sp>
    <dsp:sp modelId="{B1BA8C40-11D4-B44E-BBD2-080968778A0A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Dimensional </a:t>
          </a:r>
          <a:r>
            <a:rPr lang="de-DE" sz="2600" kern="1200" dirty="0" err="1"/>
            <a:t>Reduction</a:t>
          </a:r>
          <a:endParaRPr lang="de-DE" sz="2600" kern="1200" dirty="0"/>
        </a:p>
      </dsp:txBody>
      <dsp:txXfrm>
        <a:off x="417055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560B0-564C-DD4C-AA1A-CF4973DB1BE6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B534A0D1-0581-A244-BAA8-A7C83B56558A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It‘s easy!</a:t>
          </a:r>
          <a:endParaRPr lang="en-US" sz="2100" kern="1200"/>
        </a:p>
      </dsp:txBody>
      <dsp:txXfrm>
        <a:off x="8061" y="5979"/>
        <a:ext cx="3034531" cy="1820718"/>
      </dsp:txXfrm>
    </dsp:sp>
    <dsp:sp modelId="{050670CE-B916-3541-AC8F-3E6FC60A0A42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34BC26CC-A55E-CB4C-A5E5-D884D0779E42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Like English</a:t>
          </a:r>
          <a:endParaRPr lang="en-US" sz="2100" kern="1200"/>
        </a:p>
      </dsp:txBody>
      <dsp:txXfrm>
        <a:off x="3740534" y="5979"/>
        <a:ext cx="3034531" cy="1820718"/>
      </dsp:txXfrm>
    </dsp:sp>
    <dsp:sp modelId="{6B451852-4087-6948-A927-A76361995855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0B790549-18C7-D443-8A8F-A29805B1D0C1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Higher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language</a:t>
          </a:r>
          <a:r>
            <a:rPr lang="de-DE" sz="2100" kern="1200" dirty="0"/>
            <a:t> </a:t>
          </a:r>
          <a:r>
            <a:rPr lang="de-DE" sz="2100" kern="1200" dirty="0" err="1"/>
            <a:t>that</a:t>
          </a:r>
          <a:r>
            <a:rPr lang="de-DE" sz="2100" kern="1200" dirty="0"/>
            <a:t> </a:t>
          </a:r>
          <a:r>
            <a:rPr lang="de-DE" sz="2100" kern="1200" dirty="0" err="1"/>
            <a:t>abstracts</a:t>
          </a:r>
          <a:r>
            <a:rPr lang="de-DE" sz="2100" kern="1200" dirty="0"/>
            <a:t> </a:t>
          </a:r>
          <a:r>
            <a:rPr lang="de-DE" sz="2100" kern="1200" dirty="0" err="1"/>
            <a:t>away</a:t>
          </a:r>
          <a:r>
            <a:rPr lang="de-DE" sz="2100" kern="1200" dirty="0"/>
            <a:t> </a:t>
          </a:r>
          <a:r>
            <a:rPr lang="de-DE" sz="2100" kern="1200" dirty="0" err="1"/>
            <a:t>lower</a:t>
          </a:r>
          <a:r>
            <a:rPr lang="de-DE" sz="2100" kern="1200" dirty="0"/>
            <a:t>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programming</a:t>
          </a:r>
          <a:r>
            <a:rPr lang="de-AT" sz="2100" kern="1200" dirty="0"/>
            <a:t> </a:t>
          </a:r>
          <a:r>
            <a:rPr lang="de-AT" sz="2100" kern="1200" dirty="0" err="1"/>
            <a:t>paradigms</a:t>
          </a:r>
          <a:r>
            <a:rPr lang="de-DE" sz="2100" kern="1200" dirty="0"/>
            <a:t> </a:t>
          </a:r>
          <a:r>
            <a:rPr lang="de-DE" sz="2100" kern="1200" dirty="0" err="1"/>
            <a:t>from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AT" sz="2100" kern="1200" dirty="0" err="1"/>
            <a:t>user</a:t>
          </a:r>
          <a:endParaRPr lang="en-US" sz="2100" kern="1200" dirty="0"/>
        </a:p>
      </dsp:txBody>
      <dsp:txXfrm>
        <a:off x="7473007" y="5979"/>
        <a:ext cx="3034531" cy="1820718"/>
      </dsp:txXfrm>
    </dsp:sp>
    <dsp:sp modelId="{8D80BA12-5F96-9A4B-9233-C340ED1EFE9F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9AEFE2C1-261E-E149-AE12-48FCE09C878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Scripting- and OOP enabled</a:t>
          </a:r>
          <a:endParaRPr lang="en-US" sz="2100" kern="1200"/>
        </a:p>
      </dsp:txBody>
      <dsp:txXfrm>
        <a:off x="8061" y="2524640"/>
        <a:ext cx="3034531" cy="1820718"/>
      </dsp:txXfrm>
    </dsp:sp>
    <dsp:sp modelId="{E7B034F6-7EEC-7A40-87B0-B7B3A313983A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52CAE1A-BF96-BA40-B699-05C675114348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High User support</a:t>
          </a:r>
          <a:endParaRPr lang="en-US" sz="2100" kern="1200"/>
        </a:p>
      </dsp:txBody>
      <dsp:txXfrm>
        <a:off x="3740534" y="2524640"/>
        <a:ext cx="3034531" cy="1820718"/>
      </dsp:txXfrm>
    </dsp:sp>
    <dsp:sp modelId="{620DD06D-B493-8249-B3E1-1CF65DEE3513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Continously developed</a:t>
          </a:r>
          <a:endParaRPr lang="en-US" sz="2100" kern="1200"/>
        </a:p>
      </dsp:txBody>
      <dsp:txXfrm>
        <a:off x="7473007" y="2524640"/>
        <a:ext cx="3034531" cy="182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FB57A-9D33-B749-A04B-A309DB9DC1D3}">
      <dsp:nvSpPr>
        <dsp:cNvPr id="0" name=""/>
        <dsp:cNvSpPr/>
      </dsp:nvSpPr>
      <dsp:spPr>
        <a:xfrm>
          <a:off x="146943" y="1698337"/>
          <a:ext cx="2115183" cy="6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Source Code</a:t>
          </a:r>
        </a:p>
      </dsp:txBody>
      <dsp:txXfrm>
        <a:off x="146943" y="1698337"/>
        <a:ext cx="2115183" cy="697049"/>
      </dsp:txXfrm>
    </dsp:sp>
    <dsp:sp modelId="{2F454E37-3E22-7145-BECD-50DF04DE3900}">
      <dsp:nvSpPr>
        <dsp:cNvPr id="0" name=""/>
        <dsp:cNvSpPr/>
      </dsp:nvSpPr>
      <dsp:spPr>
        <a:xfrm>
          <a:off x="146943" y="2656889"/>
          <a:ext cx="2115183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The code </a:t>
          </a:r>
          <a:r>
            <a:rPr lang="de-DE" sz="1500" kern="1200" dirty="0" err="1"/>
            <a:t>you</a:t>
          </a:r>
          <a:r>
            <a:rPr lang="de-DE" sz="1500" kern="1200" dirty="0"/>
            <a:t> </a:t>
          </a:r>
          <a:r>
            <a:rPr lang="de-DE" sz="1500" kern="1200" dirty="0" err="1"/>
            <a:t>try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run</a:t>
          </a:r>
          <a:endParaRPr lang="de-DE" sz="1500" kern="1200" dirty="0"/>
        </a:p>
      </dsp:txBody>
      <dsp:txXfrm>
        <a:off x="146943" y="2656889"/>
        <a:ext cx="2115183" cy="1305930"/>
      </dsp:txXfrm>
    </dsp:sp>
    <dsp:sp modelId="{25DAA604-0E14-6B4C-8613-D5A2624FD960}">
      <dsp:nvSpPr>
        <dsp:cNvPr id="0" name=""/>
        <dsp:cNvSpPr/>
      </dsp:nvSpPr>
      <dsp:spPr>
        <a:xfrm>
          <a:off x="144540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4803-3816-EB4F-8076-D03606635C5C}">
      <dsp:nvSpPr>
        <dsp:cNvPr id="0" name=""/>
        <dsp:cNvSpPr/>
      </dsp:nvSpPr>
      <dsp:spPr>
        <a:xfrm>
          <a:off x="262317" y="1250783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93FF-80F9-3645-9237-924FCF897225}">
      <dsp:nvSpPr>
        <dsp:cNvPr id="0" name=""/>
        <dsp:cNvSpPr/>
      </dsp:nvSpPr>
      <dsp:spPr>
        <a:xfrm>
          <a:off x="544982" y="1297894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F716-9539-BD4B-8C6D-98EB10FF7596}">
      <dsp:nvSpPr>
        <dsp:cNvPr id="0" name=""/>
        <dsp:cNvSpPr/>
      </dsp:nvSpPr>
      <dsp:spPr>
        <a:xfrm>
          <a:off x="780537" y="103878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CD444-1CEA-794B-B802-80C3E7FB1707}">
      <dsp:nvSpPr>
        <dsp:cNvPr id="0" name=""/>
        <dsp:cNvSpPr/>
      </dsp:nvSpPr>
      <dsp:spPr>
        <a:xfrm>
          <a:off x="1086758" y="944562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C3552-8952-3040-A45C-0FA9DC0890EA}">
      <dsp:nvSpPr>
        <dsp:cNvPr id="0" name=""/>
        <dsp:cNvSpPr/>
      </dsp:nvSpPr>
      <dsp:spPr>
        <a:xfrm>
          <a:off x="1463645" y="110945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5552D-FC23-804F-8DFB-0C7EBA9F3242}">
      <dsp:nvSpPr>
        <dsp:cNvPr id="0" name=""/>
        <dsp:cNvSpPr/>
      </dsp:nvSpPr>
      <dsp:spPr>
        <a:xfrm>
          <a:off x="1699200" y="1227228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95400-B25D-1440-B9D7-D59424A74AF9}">
      <dsp:nvSpPr>
        <dsp:cNvPr id="0" name=""/>
        <dsp:cNvSpPr/>
      </dsp:nvSpPr>
      <dsp:spPr>
        <a:xfrm>
          <a:off x="2028976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DBABA-CCAD-8046-9512-5AC188B2A98A}">
      <dsp:nvSpPr>
        <dsp:cNvPr id="0" name=""/>
        <dsp:cNvSpPr/>
      </dsp:nvSpPr>
      <dsp:spPr>
        <a:xfrm>
          <a:off x="2170309" y="174544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39044-5458-694B-BF77-80D45CF4085C}">
      <dsp:nvSpPr>
        <dsp:cNvPr id="0" name=""/>
        <dsp:cNvSpPr/>
      </dsp:nvSpPr>
      <dsp:spPr>
        <a:xfrm>
          <a:off x="945425" y="1250783"/>
          <a:ext cx="432651" cy="432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0B63-C64D-F049-8A93-31FB743E4B7C}">
      <dsp:nvSpPr>
        <dsp:cNvPr id="0" name=""/>
        <dsp:cNvSpPr/>
      </dsp:nvSpPr>
      <dsp:spPr>
        <a:xfrm>
          <a:off x="26762" y="214589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2933-A115-8E48-B6F0-86A8C552DA2F}">
      <dsp:nvSpPr>
        <dsp:cNvPr id="0" name=""/>
        <dsp:cNvSpPr/>
      </dsp:nvSpPr>
      <dsp:spPr>
        <a:xfrm>
          <a:off x="168095" y="2357889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47B1-A1A7-9641-90B0-84C6390CFF9B}">
      <dsp:nvSpPr>
        <dsp:cNvPr id="0" name=""/>
        <dsp:cNvSpPr/>
      </dsp:nvSpPr>
      <dsp:spPr>
        <a:xfrm>
          <a:off x="521427" y="2546333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36A36-C01A-8741-817D-EA4C71C748A9}">
      <dsp:nvSpPr>
        <dsp:cNvPr id="0" name=""/>
        <dsp:cNvSpPr/>
      </dsp:nvSpPr>
      <dsp:spPr>
        <a:xfrm>
          <a:off x="1016091" y="285255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A1EE3-FD51-8046-A0D0-8D04BE4491E7}">
      <dsp:nvSpPr>
        <dsp:cNvPr id="0" name=""/>
        <dsp:cNvSpPr/>
      </dsp:nvSpPr>
      <dsp:spPr>
        <a:xfrm>
          <a:off x="1110313" y="2546333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6CBA9-ED34-384B-A130-E980DD29F4FF}">
      <dsp:nvSpPr>
        <dsp:cNvPr id="0" name=""/>
        <dsp:cNvSpPr/>
      </dsp:nvSpPr>
      <dsp:spPr>
        <a:xfrm>
          <a:off x="1345868" y="287611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10956-0A8D-BF4F-9EB4-74C5E7EEB59B}">
      <dsp:nvSpPr>
        <dsp:cNvPr id="0" name=""/>
        <dsp:cNvSpPr/>
      </dsp:nvSpPr>
      <dsp:spPr>
        <a:xfrm>
          <a:off x="1557867" y="2499222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60CB-5132-EE49-B5A1-5B8CFA704337}">
      <dsp:nvSpPr>
        <dsp:cNvPr id="0" name=""/>
        <dsp:cNvSpPr/>
      </dsp:nvSpPr>
      <dsp:spPr>
        <a:xfrm>
          <a:off x="2076087" y="2405000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6DCC-8F48-324B-BA96-E599FEC82164}">
      <dsp:nvSpPr>
        <dsp:cNvPr id="0" name=""/>
        <dsp:cNvSpPr/>
      </dsp:nvSpPr>
      <dsp:spPr>
        <a:xfrm>
          <a:off x="2340485" y="1297502"/>
          <a:ext cx="776499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D8C97-C978-2E4C-B741-CFEA73A49052}">
      <dsp:nvSpPr>
        <dsp:cNvPr id="0" name=""/>
        <dsp:cNvSpPr/>
      </dsp:nvSpPr>
      <dsp:spPr>
        <a:xfrm>
          <a:off x="3116984" y="1298222"/>
          <a:ext cx="2117725" cy="148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Translated</a:t>
          </a:r>
          <a:endParaRPr lang="de-DE" sz="2500" kern="1200" dirty="0"/>
        </a:p>
      </dsp:txBody>
      <dsp:txXfrm>
        <a:off x="3116984" y="1298222"/>
        <a:ext cx="2117725" cy="1482407"/>
      </dsp:txXfrm>
    </dsp:sp>
    <dsp:sp modelId="{366668AD-761B-4440-9630-BEB3D6CC3424}">
      <dsp:nvSpPr>
        <dsp:cNvPr id="0" name=""/>
        <dsp:cNvSpPr/>
      </dsp:nvSpPr>
      <dsp:spPr>
        <a:xfrm>
          <a:off x="3176513" y="2276380"/>
          <a:ext cx="2117725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Converts</a:t>
          </a:r>
          <a:r>
            <a:rPr lang="de-DE" sz="1500" kern="1200" dirty="0"/>
            <a:t> code </a:t>
          </a:r>
          <a:r>
            <a:rPr lang="de-DE" sz="1500" kern="1200" dirty="0" err="1"/>
            <a:t>into</a:t>
          </a:r>
          <a:r>
            <a:rPr lang="de-DE" sz="1500" kern="1200" dirty="0"/>
            <a:t> </a:t>
          </a:r>
          <a:r>
            <a:rPr lang="de-DE" sz="1500" kern="1200" dirty="0" err="1"/>
            <a:t>machine</a:t>
          </a:r>
          <a:r>
            <a:rPr lang="de-DE" sz="1500" kern="1200" dirty="0"/>
            <a:t> </a:t>
          </a:r>
          <a:r>
            <a:rPr lang="de-DE" sz="1500" kern="1200" dirty="0" err="1"/>
            <a:t>interpretable</a:t>
          </a:r>
          <a:r>
            <a:rPr lang="de-DE" sz="1500" kern="1200" dirty="0"/>
            <a:t> code</a:t>
          </a:r>
        </a:p>
      </dsp:txBody>
      <dsp:txXfrm>
        <a:off x="3176513" y="2276380"/>
        <a:ext cx="2117725" cy="1305930"/>
      </dsp:txXfrm>
    </dsp:sp>
    <dsp:sp modelId="{38009F42-1E5F-0346-9581-3A0E137EFF6E}">
      <dsp:nvSpPr>
        <dsp:cNvPr id="0" name=""/>
        <dsp:cNvSpPr/>
      </dsp:nvSpPr>
      <dsp:spPr>
        <a:xfrm rot="18900000">
          <a:off x="5019472" y="680548"/>
          <a:ext cx="897042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89FEE-8FE2-414B-823D-AAD8D556045D}">
      <dsp:nvSpPr>
        <dsp:cNvPr id="0" name=""/>
        <dsp:cNvSpPr/>
      </dsp:nvSpPr>
      <dsp:spPr>
        <a:xfrm>
          <a:off x="6181180" y="175955"/>
          <a:ext cx="1800066" cy="180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Compiled</a:t>
          </a:r>
          <a:endParaRPr lang="de-DE" sz="2500" kern="1200" dirty="0"/>
        </a:p>
      </dsp:txBody>
      <dsp:txXfrm>
        <a:off x="6444794" y="439569"/>
        <a:ext cx="1272838" cy="1272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AAA2E-D7DE-F149-8418-CD7EC20CF5EF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E9F1-3598-C241-A220-7F88F3CC0C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What does data science represents</a:t>
            </a:r>
          </a:p>
          <a:p>
            <a:r>
              <a:rPr lang="de-AT" dirty="0"/>
              <a:t>What are fields data science is heavely used</a:t>
            </a:r>
          </a:p>
          <a:p>
            <a:r>
              <a:rPr lang="de-AT" dirty="0"/>
              <a:t>What are the major bullet points of data science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3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3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53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0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26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5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r>
              <a:rPr lang="de-DE" dirty="0"/>
              <a:t>Set mutable and </a:t>
            </a:r>
            <a:r>
              <a:rPr lang="de-DE" dirty="0" err="1"/>
              <a:t>unsorted</a:t>
            </a:r>
            <a:endParaRPr lang="de-DE" dirty="0"/>
          </a:p>
          <a:p>
            <a:r>
              <a:rPr lang="de-DE" dirty="0"/>
              <a:t>Dictionary per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unsorted</a:t>
            </a:r>
            <a:r>
              <a:rPr lang="de-DE" dirty="0"/>
              <a:t>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sroted</a:t>
            </a:r>
            <a:r>
              <a:rPr lang="de-DE" dirty="0"/>
              <a:t>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39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Bitwise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on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and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short-circuiting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&amp;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short-circuting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True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or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(1)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no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b="0" i="0" u="none" strike="noStrike" dirty="0">
              <a:solidFill>
                <a:srgbClr val="232629"/>
              </a:solidFill>
              <a:effectLst/>
              <a:latin typeface="ui-monospace"/>
              <a:sym typeface="Wingdings" pitchFamily="2" charset="2"/>
            </a:endParaRPr>
          </a:p>
          <a:p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True |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(1) 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1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82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6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Data Science exist for dozen of years and even centuries</a:t>
            </a:r>
          </a:p>
          <a:p>
            <a:endParaRPr lang="de-AT" dirty="0"/>
          </a:p>
          <a:p>
            <a:r>
              <a:rPr lang="de-AT" dirty="0"/>
              <a:t>Early on statistcal methods data collectoin and more were evaluated</a:t>
            </a:r>
          </a:p>
          <a:p>
            <a:endParaRPr lang="de-AT" dirty="0"/>
          </a:p>
          <a:p>
            <a:r>
              <a:rPr lang="de-AT" dirty="0"/>
              <a:t>First neuraal network algorihtm popped out as earyl is in the 40s 50s</a:t>
            </a:r>
          </a:p>
          <a:p>
            <a:endParaRPr lang="de-AT" dirty="0"/>
          </a:p>
          <a:p>
            <a:r>
              <a:rPr lang="de-AT" dirty="0"/>
              <a:t>Turing was one of the pioneers of machine learning —&gt; developed turing complete machines, what we call now a days computers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Data was always the crucial limiting step</a:t>
            </a:r>
          </a:p>
          <a:p>
            <a:r>
              <a:rPr lang="de-AT" dirty="0"/>
              <a:t>What do you think is the current state of the Art. </a:t>
            </a:r>
          </a:p>
          <a:p>
            <a:endParaRPr lang="de-AT" dirty="0"/>
          </a:p>
          <a:p>
            <a:r>
              <a:rPr lang="de-AT" dirty="0"/>
              <a:t>Did you ever follow.</a:t>
            </a:r>
          </a:p>
          <a:p>
            <a:endParaRPr lang="de-AT" dirty="0"/>
          </a:p>
          <a:p>
            <a:r>
              <a:rPr lang="de-AT" dirty="0"/>
              <a:t>What kind of apps you use in your daily live use machine learning, data science and more</a:t>
            </a:r>
          </a:p>
          <a:p>
            <a:endParaRPr lang="de-AT" dirty="0"/>
          </a:p>
          <a:p>
            <a:r>
              <a:rPr lang="de-AT" dirty="0"/>
              <a:t>Do you maybe also now </a:t>
            </a:r>
          </a:p>
          <a:p>
            <a:r>
              <a:rPr lang="de-AT" dirty="0"/>
              <a:t>What exactly they do?</a:t>
            </a:r>
          </a:p>
          <a:p>
            <a:endParaRPr lang="de-AT" dirty="0"/>
          </a:p>
          <a:p>
            <a:r>
              <a:rPr lang="de-AT" dirty="0"/>
              <a:t>Is google listening you?</a:t>
            </a:r>
          </a:p>
          <a:p>
            <a:r>
              <a:rPr lang="de-AT" dirty="0"/>
              <a:t>Or is this rather a very good prediction/recommendation system???</a:t>
            </a:r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62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Parameters: </a:t>
            </a:r>
          </a:p>
          <a:p>
            <a:r>
              <a:rPr lang="de-DE" dirty="0"/>
              <a:t>Default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/>
              <a:t>	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r>
              <a:rPr lang="de-DE" dirty="0" err="1"/>
              <a:t>Scope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87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51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And </a:t>
            </a:r>
            <a:r>
              <a:rPr lang="de-AT" dirty="0" err="1"/>
              <a:t>more</a:t>
            </a:r>
            <a:r>
              <a:rPr lang="de-AT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80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49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End of the short introduction in data modelling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23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neuroscience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6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22583-DDF0-26E6-C2BB-A012E0AA4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4346A2-0879-2982-EEA2-B59199FB7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B0C61D-AAC9-A530-6C85-B34DEF69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C5730-D00F-7E77-4CB7-34AEC5DB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33EFD-3635-7D5C-EA87-D9453A6F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2F0F8-33F5-0BDA-19C0-7EA47B3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04EEEB-DFD1-87F0-4743-D59EA71D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A2B01-A8A8-EBD7-D09F-B5B089B3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0F0232-35F4-E891-8132-B1C4EC28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AC4DE2-114D-4A03-31ED-81ED8D76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FA828A-EA4F-35CF-814C-2B82D6714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46B7B-2755-276E-E947-08486786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B4C61-9BBC-1FD6-3653-3D6C41C7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691810-AD9E-ABE8-1822-F1D542D8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623B5-92C0-2A2E-9B56-D0CD63DB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0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AF68B-C8DF-B37B-AAD4-BA18B9EF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2C9AE-CAB8-0429-B9A5-5B24F860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A96E-7770-22F0-FA9A-880358F2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39B72-1E1E-9EC9-0807-10AFA85E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93F1-23F3-15BF-8E46-4299B985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24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88E5A-8929-A352-7AC5-7C2D02C4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09677-9200-38BB-C072-EB56A092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F4BE7-E87B-7CE9-F505-E604B457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BDBA1-84FE-1BFE-7FDE-916D146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BCBAAD-EB0A-5A01-0D20-F798F67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47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0617-7758-E3F1-DA06-18CB929C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B7CA16-F946-FE53-D1DB-4FD6E1DD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F270E7-F71D-4A8A-7476-31BB0629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877CBE-4DE6-0FBB-7714-6EFED7C2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A8FE3-A15E-AB18-6061-4EC1B3E9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7C7DC-D5BC-C54F-2DCA-C3BB3BC8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8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9876E-5BF2-4C75-BDD1-6D269A1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564AD0-455A-856B-DF20-D76AB458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EBDE4-C333-674F-E9D3-555106DF6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290DBA-5709-21AE-0C19-D6E8CE90C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5B91F-56E2-06A5-3BB0-04A33DC10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50B4BD-8A79-3DF9-7574-FF98032D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01D698-7C69-6E1E-FFCD-231889EC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BF8EE5-FCD8-645D-F24A-DA4621A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FE79F-E88F-C1EC-6F4F-D96C8DA8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79B79C-6915-DC45-B10E-54C5043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918AA-8470-7DDE-5592-57699D67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A911E8-450E-CE11-C211-9A9129D4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AA074E-3E33-7754-7406-59077D0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7817FA-424A-0F40-6465-068EB935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1586CE-CAFC-9374-C6E8-614FE0AF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0B0DF-A546-44C2-43A3-074DCDB5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EAB2F-72B0-E645-5C67-BF829A40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E212-EDAA-881F-54D5-246D2D58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D72828-8ED1-AAE9-3326-5AF25D1C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38928-AD62-34B7-EE93-8C20C5BC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1195D-1008-103D-4F22-02B6ED05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74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3046-ADE6-F209-C1A9-CB7F6891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0A96CE-122D-0171-39C6-368AE9F4A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2B09C-1B00-B6CD-6815-B4DB18C8C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B8CC2-69B9-434B-E2E7-E6CF5FA4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4E615-302D-3815-6BAD-A58524FF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2AF56B-8502-94CC-80BA-8FF9BCD1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9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1682EF-4306-CD9D-3AFD-DC2CF13D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B041BB-ACD4-7683-C24A-7658839E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F50A8-5FBB-4F82-4076-284BE0136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A3AC95-BD28-E82D-76DE-62B5821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12ABC-D772-5271-6AF9-143D452C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27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dsc.com/blog/the-comprehensive-guide-to-model-validation-framework-what-is-a-robust-machine-learning-mode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C0D1D-610E-BAE3-DAF0-01A3F69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Neuroscience Data Analysis: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30A02C-B6C2-CCD7-2A67-97837E10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 Beginners Guide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1FF184-4430-D996-B468-60BFF39BB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798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41166-0C7C-4F3F-A031-64DD040E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455E14-258E-76D7-0FB3-136775D4B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447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0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A15B4A-60B1-7D4E-7657-902044C9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(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oss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ndustry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tandard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rocess for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ata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ining)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DA and Feature Engg Series: Handling Missing Values | by Kamala Kanta  MISHRA (Kamal) | Medium">
            <a:extLst>
              <a:ext uri="{FF2B5EF4-FFF2-40B4-BE49-F238E27FC236}">
                <a16:creationId xmlns:a16="http://schemas.microsoft.com/office/drawing/2014/main" id="{71220064-F28C-88B2-088E-F4ACFEDB7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-2"/>
          <a:stretch/>
        </p:blipFill>
        <p:spPr bwMode="auto">
          <a:xfrm>
            <a:off x="1690526" y="1499616"/>
            <a:ext cx="8117289" cy="47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528E5B-1AA6-B192-8454-DD67D6B1EEF0}"/>
              </a:ext>
            </a:extLst>
          </p:cNvPr>
          <p:cNvSpPr txBox="1"/>
          <p:nvPr/>
        </p:nvSpPr>
        <p:spPr>
          <a:xfrm>
            <a:off x="1005362" y="6382512"/>
            <a:ext cx="10351486" cy="4169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https://medium.com/@mishra.kamal/</a:t>
            </a:r>
            <a:r>
              <a:rPr lang="en-US" sz="1200" dirty="0" err="1"/>
              <a:t>eda-and-feature-engg</a:t>
            </a:r>
            <a:r>
              <a:rPr lang="en-US" sz="1200" dirty="0"/>
              <a:t>-series-handling-missing-</a:t>
            </a:r>
            <a:r>
              <a:rPr lang="en-US" sz="1200" dirty="0" err="1"/>
              <a:t>values-7b610563ecc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5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ndas (software) - Wikipedia">
            <a:extLst>
              <a:ext uri="{FF2B5EF4-FFF2-40B4-BE49-F238E27FC236}">
                <a16:creationId xmlns:a16="http://schemas.microsoft.com/office/drawing/2014/main" id="{C310EA34-2B54-D9EE-B421-BF291B69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642938"/>
            <a:ext cx="35401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mPy - Wikipedia">
            <a:extLst>
              <a:ext uri="{FF2B5EF4-FFF2-40B4-BE49-F238E27FC236}">
                <a16:creationId xmlns:a16="http://schemas.microsoft.com/office/drawing/2014/main" id="{D9FF0E9E-84B8-7879-5D23-2DA9F86E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42938"/>
            <a:ext cx="31718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6 Data Manipulation using dplyr | EngleLab: useRguide">
            <a:extLst>
              <a:ext uri="{FF2B5EF4-FFF2-40B4-BE49-F238E27FC236}">
                <a16:creationId xmlns:a16="http://schemas.microsoft.com/office/drawing/2014/main" id="{3295E29B-CE83-BA35-0CF6-A5CDF0B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055813"/>
            <a:ext cx="1069975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s — Matplotlib 3.6.3 documentation">
            <a:extLst>
              <a:ext uri="{FF2B5EF4-FFF2-40B4-BE49-F238E27FC236}">
                <a16:creationId xmlns:a16="http://schemas.microsoft.com/office/drawing/2014/main" id="{E4E3D091-2F87-0964-D5A0-EFF33835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055813"/>
            <a:ext cx="5643563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 tidying with tidyr – Introduction to Open Data Science with R">
            <a:extLst>
              <a:ext uri="{FF2B5EF4-FFF2-40B4-BE49-F238E27FC236}">
                <a16:creationId xmlns:a16="http://schemas.microsoft.com/office/drawing/2014/main" id="{8FA370DF-32DA-5CE3-813D-0D12F708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3378200"/>
            <a:ext cx="1239838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mwaskom/seaborn: Statistical data visualization in Python">
            <a:extLst>
              <a:ext uri="{FF2B5EF4-FFF2-40B4-BE49-F238E27FC236}">
                <a16:creationId xmlns:a16="http://schemas.microsoft.com/office/drawing/2014/main" id="{14F7FB16-E401-8EBA-AF3A-382EE66A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378200"/>
            <a:ext cx="5472113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JuliaData/DataFrames.jl: In-memory tabular data in Julia">
            <a:extLst>
              <a:ext uri="{FF2B5EF4-FFF2-40B4-BE49-F238E27FC236}">
                <a16:creationId xmlns:a16="http://schemas.microsoft.com/office/drawing/2014/main" id="{EC77473E-3829-1C17-2628-42D61E02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899025"/>
            <a:ext cx="2767013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s">
            <a:extLst>
              <a:ext uri="{FF2B5EF4-FFF2-40B4-BE49-F238E27FC236}">
                <a16:creationId xmlns:a16="http://schemas.microsoft.com/office/drawing/2014/main" id="{826138AA-0047-F732-4538-D28C9E76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899025"/>
            <a:ext cx="2759075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D0AA3A2-15EA-732A-2AFE-FCDDECDF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99025"/>
            <a:ext cx="1119188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00CF05-50B5-8336-C438-239CFBB5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Libaries to perform EDA</a:t>
            </a:r>
          </a:p>
        </p:txBody>
      </p:sp>
    </p:spTree>
    <p:extLst>
      <p:ext uri="{BB962C8B-B14F-4D97-AF65-F5344CB8AC3E}">
        <p14:creationId xmlns:p14="http://schemas.microsoft.com/office/powerpoint/2010/main" val="416927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market graph on display">
            <a:extLst>
              <a:ext uri="{FF2B5EF4-FFF2-40B4-BE49-F238E27FC236}">
                <a16:creationId xmlns:a16="http://schemas.microsoft.com/office/drawing/2014/main" id="{836D20DE-E0A1-8256-5CC2-F178783A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1A3889-8B1A-B78F-E2E7-B336289F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326245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6CEB-B107-0452-0CF2-D40B51A4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3" y="2145767"/>
            <a:ext cx="4509236" cy="1139139"/>
          </a:xfrm>
        </p:spPr>
        <p:txBody>
          <a:bodyPr>
            <a:normAutofit fontScale="90000"/>
          </a:bodyPr>
          <a:lstStyle/>
          <a:p>
            <a:r>
              <a:rPr lang="de-AT" sz="3600" dirty="0"/>
              <a:t>Most </a:t>
            </a:r>
            <a:r>
              <a:rPr lang="de-AT" sz="3600" dirty="0" err="1"/>
              <a:t>used</a:t>
            </a:r>
            <a:r>
              <a:rPr lang="de-AT" sz="3600" dirty="0"/>
              <a:t> Packages/Frameworks </a:t>
            </a:r>
            <a:r>
              <a:rPr lang="de-AT" sz="3600" dirty="0" err="1"/>
              <a:t>for</a:t>
            </a:r>
            <a:r>
              <a:rPr lang="de-AT" sz="3600" dirty="0"/>
              <a:t> Model Training, </a:t>
            </a:r>
            <a:r>
              <a:rPr lang="de-AT" sz="3600" dirty="0" err="1"/>
              <a:t>Prediction</a:t>
            </a:r>
            <a:r>
              <a:rPr lang="de-AT" sz="3600" dirty="0"/>
              <a:t> and Validation</a:t>
            </a:r>
            <a:endParaRPr lang="en-US" sz="3600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Welcome to PyTorch Tutorials — PyTorch Tutorials 1.13.1+cu117 documentation">
            <a:extLst>
              <a:ext uri="{FF2B5EF4-FFF2-40B4-BE49-F238E27FC236}">
                <a16:creationId xmlns:a16="http://schemas.microsoft.com/office/drawing/2014/main" id="{2F8B5A55-FF00-72DA-ACDA-DBDC0CDF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45" y="696037"/>
            <a:ext cx="1017204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 Complete Guide to PyCaret!!!. What is PyCaret? | by INSAID | Medium">
            <a:extLst>
              <a:ext uri="{FF2B5EF4-FFF2-40B4-BE49-F238E27FC236}">
                <a16:creationId xmlns:a16="http://schemas.microsoft.com/office/drawing/2014/main" id="{C9D79500-9098-51CB-AC4E-5EBAB5BB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409" y="764194"/>
            <a:ext cx="2754569" cy="13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R: Text classification using Caret package – evolvingprogrammer">
            <a:extLst>
              <a:ext uri="{FF2B5EF4-FFF2-40B4-BE49-F238E27FC236}">
                <a16:creationId xmlns:a16="http://schemas.microsoft.com/office/drawing/2014/main" id="{7D4427D2-BE1D-41CC-53CA-934D6DC0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806" y="3377136"/>
            <a:ext cx="1885522" cy="1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Py and NumPy - Full Stack Python">
            <a:extLst>
              <a:ext uri="{FF2B5EF4-FFF2-40B4-BE49-F238E27FC236}">
                <a16:creationId xmlns:a16="http://schemas.microsoft.com/office/drawing/2014/main" id="{CE8FAC9C-041F-C31F-2F5F-8EAC6D9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41" y="5568949"/>
            <a:ext cx="2210937" cy="8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F220567F-0356-5D15-3E0F-D301FF64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9910" y="4971088"/>
            <a:ext cx="2110556" cy="13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FA5B1-028B-A7D5-8C60-69271DF5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Minimal Data Framework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E712F-1D0B-EBB9-E2FE-731CB972DDDC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Comprehensive Guide to Model Validation Framework (odsc.com)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Comprehensive Guide to Model Validation Framework: What is a Robust Machine Learning Model?">
            <a:extLst>
              <a:ext uri="{FF2B5EF4-FFF2-40B4-BE49-F238E27FC236}">
                <a16:creationId xmlns:a16="http://schemas.microsoft.com/office/drawing/2014/main" id="{0D15DAE8-476A-1FD1-B6E7-205D35E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475099"/>
            <a:ext cx="6553545" cy="39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7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7004D3-DC3D-4E33-C296-5D762659AD40}"/>
              </a:ext>
            </a:extLst>
          </p:cNvPr>
          <p:cNvGrpSpPr/>
          <p:nvPr/>
        </p:nvGrpSpPr>
        <p:grpSpPr>
          <a:xfrm>
            <a:off x="1403128" y="2157192"/>
            <a:ext cx="9585434" cy="1231106"/>
            <a:chOff x="1208688" y="2371711"/>
            <a:chExt cx="9585434" cy="1231106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6530110-5110-37FD-6A0E-8C9BA74EB7EA}"/>
                </a:ext>
              </a:extLst>
            </p:cNvPr>
            <p:cNvSpPr/>
            <p:nvPr/>
          </p:nvSpPr>
          <p:spPr>
            <a:xfrm>
              <a:off x="1208688" y="2371711"/>
              <a:ext cx="9585434" cy="1231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6B3E4F0-8922-84A9-52B5-86548874C3F0}"/>
                </a:ext>
              </a:extLst>
            </p:cNvPr>
            <p:cNvSpPr txBox="1"/>
            <p:nvPr/>
          </p:nvSpPr>
          <p:spPr>
            <a:xfrm>
              <a:off x="2301764" y="2699370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303D1C3-8FD1-4AEA-331E-FE70C2C37C68}"/>
              </a:ext>
            </a:extLst>
          </p:cNvPr>
          <p:cNvGrpSpPr/>
          <p:nvPr/>
        </p:nvGrpSpPr>
        <p:grpSpPr>
          <a:xfrm>
            <a:off x="856535" y="3775452"/>
            <a:ext cx="10343844" cy="983034"/>
            <a:chOff x="892059" y="5185361"/>
            <a:chExt cx="10343844" cy="98303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B0FCB6-8D3C-F4CA-8E34-2D8933391D0F}"/>
                </a:ext>
              </a:extLst>
            </p:cNvPr>
            <p:cNvGrpSpPr/>
            <p:nvPr/>
          </p:nvGrpSpPr>
          <p:grpSpPr>
            <a:xfrm>
              <a:off x="1448143" y="5185361"/>
              <a:ext cx="9787760" cy="983034"/>
              <a:chOff x="1403128" y="3844101"/>
              <a:chExt cx="9787760" cy="983034"/>
            </a:xfrm>
          </p:grpSpPr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CCD4ACDB-807E-D5F8-3113-27120EA08F6A}"/>
                  </a:ext>
                </a:extLst>
              </p:cNvPr>
              <p:cNvSpPr/>
              <p:nvPr/>
            </p:nvSpPr>
            <p:spPr>
              <a:xfrm>
                <a:off x="1403128" y="3844102"/>
                <a:ext cx="5754414" cy="983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BA496672-184E-276E-848E-33FF8B9FBC6E}"/>
                  </a:ext>
                </a:extLst>
              </p:cNvPr>
              <p:cNvSpPr/>
              <p:nvPr/>
            </p:nvSpPr>
            <p:spPr>
              <a:xfrm>
                <a:off x="7215349" y="3844101"/>
                <a:ext cx="2196662" cy="98303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D01350D0-B0E3-FDF0-149F-D21BB1685EE1}"/>
                  </a:ext>
                </a:extLst>
              </p:cNvPr>
              <p:cNvSpPr/>
              <p:nvPr/>
            </p:nvSpPr>
            <p:spPr>
              <a:xfrm>
                <a:off x="9469818" y="3844101"/>
                <a:ext cx="1518744" cy="9830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BE02355D-7DFF-0D9F-9C7E-42E91E925605}"/>
                  </a:ext>
                </a:extLst>
              </p:cNvPr>
              <p:cNvSpPr txBox="1"/>
              <p:nvPr/>
            </p:nvSpPr>
            <p:spPr>
              <a:xfrm>
                <a:off x="5436473" y="4058618"/>
                <a:ext cx="57544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3000" dirty="0">
                    <a:solidFill>
                      <a:schemeClr val="bg1"/>
                    </a:solidFill>
                  </a:rPr>
                  <a:t>Test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32E7893-2CAF-A5AA-222D-F90279F75B6B}"/>
                </a:ext>
              </a:extLst>
            </p:cNvPr>
            <p:cNvSpPr txBox="1"/>
            <p:nvPr/>
          </p:nvSpPr>
          <p:spPr>
            <a:xfrm>
              <a:off x="892059" y="5386148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Trainings 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6B69DF3C-6934-A98E-80B5-F4D29E6650A9}"/>
              </a:ext>
            </a:extLst>
          </p:cNvPr>
          <p:cNvSpPr txBox="1"/>
          <p:nvPr/>
        </p:nvSpPr>
        <p:spPr>
          <a:xfrm>
            <a:off x="7361473" y="4011128"/>
            <a:ext cx="5754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000" dirty="0">
                <a:solidFill>
                  <a:schemeClr val="bg1"/>
                </a:solidFill>
              </a:rPr>
              <a:t>Val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51197-A804-4947-1B7B-FF6B59CA762F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80E9C6-C4D4-F78B-00DC-DB6CAD6B39A2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FD828B-FB41-1671-8C37-2A837ECC33A5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59E0689-5E38-E2D8-C7A4-2C05C3447B0A}"/>
              </a:ext>
            </a:extLst>
          </p:cNvPr>
          <p:cNvSpPr txBox="1"/>
          <p:nvPr/>
        </p:nvSpPr>
        <p:spPr>
          <a:xfrm>
            <a:off x="1259062" y="570635"/>
            <a:ext cx="9149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How to make the data ready for modelling</a:t>
            </a:r>
            <a:endParaRPr lang="de-DE" sz="4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4BD8B-C86A-5B08-54CB-D241C604962B}"/>
              </a:ext>
            </a:extLst>
          </p:cNvPr>
          <p:cNvSpPr txBox="1"/>
          <p:nvPr/>
        </p:nvSpPr>
        <p:spPr>
          <a:xfrm>
            <a:off x="1412619" y="5230010"/>
            <a:ext cx="352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What is the Train set?</a:t>
            </a:r>
          </a:p>
          <a:p>
            <a:pPr algn="l"/>
            <a:r>
              <a:rPr lang="de-AT" dirty="0"/>
              <a:t>What is the Test set?</a:t>
            </a:r>
          </a:p>
          <a:p>
            <a:pPr algn="l"/>
            <a:r>
              <a:rPr lang="de-AT" dirty="0"/>
              <a:t>What is the Validation set?</a:t>
            </a:r>
          </a:p>
          <a:p>
            <a:pPr algn="l"/>
            <a:r>
              <a:rPr lang="de-AT" dirty="0"/>
              <a:t>How can I improve the situation with few data?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BE6F5-B4B4-60E2-4ACA-35C43290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8" y="1967266"/>
            <a:ext cx="328587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2050" name="Picture 2" descr="machine-learning-algorithms · GitHub Topics · GitHub">
            <a:extLst>
              <a:ext uri="{FF2B5EF4-FFF2-40B4-BE49-F238E27FC236}">
                <a16:creationId xmlns:a16="http://schemas.microsoft.com/office/drawing/2014/main" id="{76928285-9FFA-5B3D-CE89-1EDAC036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679" y="747255"/>
            <a:ext cx="7689593" cy="53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A96CE-F540-FC76-D872-1E678B5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Train the Model</a:t>
            </a:r>
            <a:endParaRPr lang="de-DE" dirty="0"/>
          </a:p>
        </p:txBody>
      </p:sp>
      <p:pic>
        <p:nvPicPr>
          <p:cNvPr id="4" name="Grafik 4" descr="Statistiken mit einfarbiger Füllung">
            <a:extLst>
              <a:ext uri="{FF2B5EF4-FFF2-40B4-BE49-F238E27FC236}">
                <a16:creationId xmlns:a16="http://schemas.microsoft.com/office/drawing/2014/main" id="{870B84CE-FDC7-590C-EDF9-C02C6F64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906" y="3662564"/>
            <a:ext cx="1826172" cy="1826172"/>
          </a:xfr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E07FB2A-C7D9-01B1-AE8F-1DCDE491C88D}"/>
              </a:ext>
            </a:extLst>
          </p:cNvPr>
          <p:cNvCxnSpPr>
            <a:cxnSpLocks/>
          </p:cNvCxnSpPr>
          <p:nvPr/>
        </p:nvCxnSpPr>
        <p:spPr>
          <a:xfrm>
            <a:off x="3065517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3F5E5A-4745-49B0-31FE-68528973ECBA}"/>
              </a:ext>
            </a:extLst>
          </p:cNvPr>
          <p:cNvSpPr txBox="1"/>
          <p:nvPr/>
        </p:nvSpPr>
        <p:spPr>
          <a:xfrm>
            <a:off x="5004968" y="1690688"/>
            <a:ext cx="18288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000" dirty="0"/>
              <a:t>Loss Function</a:t>
            </a:r>
            <a:endParaRPr lang="de-DE" sz="3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91B6E2-3C4C-D268-0946-9F462039B8DF}"/>
              </a:ext>
            </a:extLst>
          </p:cNvPr>
          <p:cNvSpPr txBox="1"/>
          <p:nvPr/>
        </p:nvSpPr>
        <p:spPr>
          <a:xfrm>
            <a:off x="5004968" y="2831585"/>
            <a:ext cx="182880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3000" dirty="0"/>
              <a:t>Optimizer</a:t>
            </a:r>
            <a:endParaRPr lang="de-DE" sz="3000" dirty="0"/>
          </a:p>
        </p:txBody>
      </p:sp>
      <p:pic>
        <p:nvPicPr>
          <p:cNvPr id="14" name="Grafik 14" descr="Internet mit einfarbiger Füllung">
            <a:extLst>
              <a:ext uri="{FF2B5EF4-FFF2-40B4-BE49-F238E27FC236}">
                <a16:creationId xmlns:a16="http://schemas.microsoft.com/office/drawing/2014/main" id="{5FCE7327-CA98-88E1-59B4-303BF4CC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294" y="3601791"/>
            <a:ext cx="1987331" cy="198733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8C568B-A349-D0ED-D59E-EA860A89D295}"/>
              </a:ext>
            </a:extLst>
          </p:cNvPr>
          <p:cNvSpPr txBox="1"/>
          <p:nvPr/>
        </p:nvSpPr>
        <p:spPr>
          <a:xfrm>
            <a:off x="4843809" y="533784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Classifier/Regressor/</a:t>
            </a:r>
          </a:p>
          <a:p>
            <a:pPr algn="l"/>
            <a:r>
              <a:rPr lang="de-AT" dirty="0"/>
              <a:t>Neural Networks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5C0DEC-FC52-3418-390C-8599D0725A9F}"/>
              </a:ext>
            </a:extLst>
          </p:cNvPr>
          <p:cNvCxnSpPr>
            <a:cxnSpLocks/>
          </p:cNvCxnSpPr>
          <p:nvPr/>
        </p:nvCxnSpPr>
        <p:spPr>
          <a:xfrm>
            <a:off x="7398334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8" descr="3D-Brille mit einfarbiger Füllung">
            <a:extLst>
              <a:ext uri="{FF2B5EF4-FFF2-40B4-BE49-F238E27FC236}">
                <a16:creationId xmlns:a16="http://schemas.microsoft.com/office/drawing/2014/main" id="{37797A19-C0BF-19B1-0B18-7AF676075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9756" y="3719483"/>
            <a:ext cx="1712333" cy="1712333"/>
          </a:xfrm>
          <a:prstGeom prst="rect">
            <a:avLst/>
          </a:prstGeom>
        </p:spPr>
      </p:pic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87FF7B7A-7AE8-B15F-941B-18641EDD6737}"/>
              </a:ext>
            </a:extLst>
          </p:cNvPr>
          <p:cNvCxnSpPr>
            <a:cxnSpLocks/>
          </p:cNvCxnSpPr>
          <p:nvPr/>
        </p:nvCxnSpPr>
        <p:spPr>
          <a:xfrm>
            <a:off x="7164846" y="2002033"/>
            <a:ext cx="2878559" cy="1776235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92DCD9-641C-336C-145E-92105D2BACDC}"/>
              </a:ext>
            </a:extLst>
          </p:cNvPr>
          <p:cNvSpPr txBox="1"/>
          <p:nvPr/>
        </p:nvSpPr>
        <p:spPr>
          <a:xfrm>
            <a:off x="1325641" y="53378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Trainings Data</a:t>
            </a:r>
          </a:p>
          <a:p>
            <a:pPr algn="l"/>
            <a:r>
              <a:rPr lang="de-AT" dirty="0"/>
              <a:t>Labels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2DBDBA-E751-64AB-8666-CC58F5503FF9}"/>
              </a:ext>
            </a:extLst>
          </p:cNvPr>
          <p:cNvSpPr txBox="1"/>
          <p:nvPr/>
        </p:nvSpPr>
        <p:spPr>
          <a:xfrm>
            <a:off x="9204527" y="526595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 err="1"/>
              <a:t>Compare</a:t>
            </a:r>
            <a:r>
              <a:rPr lang="de-AT" dirty="0"/>
              <a:t> </a:t>
            </a:r>
            <a:r>
              <a:rPr lang="de-AT" dirty="0" err="1"/>
              <a:t>Prediction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actual</a:t>
            </a:r>
            <a:r>
              <a:rPr lang="de-AT" dirty="0"/>
              <a:t> </a:t>
            </a:r>
            <a:r>
              <a:rPr lang="de-AT" dirty="0" err="1"/>
              <a:t>class</a:t>
            </a:r>
            <a:r>
              <a:rPr lang="de-AT" dirty="0"/>
              <a:t> </a:t>
            </a:r>
            <a:r>
              <a:rPr lang="de-AT" dirty="0" err="1"/>
              <a:t>label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01B8A0-1A96-EDB0-11BD-4C33D31B3FEF}"/>
              </a:ext>
            </a:extLst>
          </p:cNvPr>
          <p:cNvSpPr txBox="1"/>
          <p:nvPr/>
        </p:nvSpPr>
        <p:spPr>
          <a:xfrm>
            <a:off x="8724555" y="2528561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Backpropagation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0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C0B3-1BC6-82DB-2CDE-EEE0A6A3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Variance Bias Trade-off</a:t>
            </a:r>
            <a:endParaRPr lang="en-US" dirty="0"/>
          </a:p>
        </p:txBody>
      </p:sp>
      <p:pic>
        <p:nvPicPr>
          <p:cNvPr id="3074" name="Picture 2" descr="Lecture 12: Bias Variance Tradeoff">
            <a:extLst>
              <a:ext uri="{FF2B5EF4-FFF2-40B4-BE49-F238E27FC236}">
                <a16:creationId xmlns:a16="http://schemas.microsoft.com/office/drawing/2014/main" id="{F7161E5F-C632-C7F4-6F9C-2BE91FFC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63" y="1690688"/>
            <a:ext cx="4518462" cy="40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3B83B-34D8-366C-A822-3C3E17FCCADB}"/>
              </a:ext>
            </a:extLst>
          </p:cNvPr>
          <p:cNvSpPr txBox="1"/>
          <p:nvPr/>
        </p:nvSpPr>
        <p:spPr>
          <a:xfrm>
            <a:off x="1094063" y="5924786"/>
            <a:ext cx="7644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Source: </a:t>
            </a:r>
            <a:r>
              <a:rPr lang="en-US" sz="10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411D-1616-A292-1BEB-84988ECC5081}"/>
              </a:ext>
            </a:extLst>
          </p:cNvPr>
          <p:cNvSpPr txBox="1"/>
          <p:nvPr/>
        </p:nvSpPr>
        <p:spPr>
          <a:xfrm>
            <a:off x="6096001" y="1690688"/>
            <a:ext cx="57754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Variance captures how much your model changes if it is trained on a different training set (overfitting/underfitting)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Bias describes a systematic error caused the modelling process itself. We can describe it as the error between an average model and the ground truth of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3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2F4E-B7D7-2B7A-6499-E4CF57BD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will </a:t>
            </a:r>
            <a:r>
              <a:rPr lang="de-AT" dirty="0"/>
              <a:t>you learn in this course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0930D-0CBA-FF1B-AA5B-890C59A5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Learn Python Basics</a:t>
            </a:r>
          </a:p>
          <a:p>
            <a:r>
              <a:rPr lang="de-AT" dirty="0"/>
              <a:t>Learn Data Analysis Basics using Pandas, Numpy, SciKit and Matplotlib</a:t>
            </a:r>
          </a:p>
          <a:p>
            <a:r>
              <a:rPr lang="de-AT" dirty="0"/>
              <a:t>Learn about the basics of different data structures in Neuroscience</a:t>
            </a:r>
          </a:p>
          <a:p>
            <a:r>
              <a:rPr lang="de-AT" dirty="0"/>
              <a:t>Learn to load, transform and aggregate Neuroscience data structures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164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7B46F-66D2-3114-16AD-759C6F92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Science Model Complexity vs. Intepretability</a:t>
            </a:r>
          </a:p>
        </p:txBody>
      </p:sp>
      <p:pic>
        <p:nvPicPr>
          <p:cNvPr id="2050" name="Picture 2" descr="Making Machine Learning Models Interpretable | by Benedict Neo | bitgrit Data  Science Publication | Medium">
            <a:extLst>
              <a:ext uri="{FF2B5EF4-FFF2-40B4-BE49-F238E27FC236}">
                <a16:creationId xmlns:a16="http://schemas.microsoft.com/office/drawing/2014/main" id="{311CD64E-28BC-B3B6-B0BD-91E8FFC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65" y="1810738"/>
            <a:ext cx="9114484" cy="47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D7777-17B9-8520-C413-C3A492C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BBE6C-D8D6-1DA3-F19C-58FCED43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8A4FF9-ABDE-7EB9-71DE-6A40FCD5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" y="139434"/>
            <a:ext cx="10869868" cy="6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AC504EDF-1501-5351-51F2-6C9D535F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F08FA7-14CC-0DA2-4B09-4DB51F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Data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27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32CD78-F020-B6FD-C317-33F416CE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072" y="149147"/>
            <a:ext cx="8676935" cy="6600802"/>
          </a:xfrm>
        </p:spPr>
      </p:pic>
    </p:spTree>
    <p:extLst>
      <p:ext uri="{BB962C8B-B14F-4D97-AF65-F5344CB8AC3E}">
        <p14:creationId xmlns:p14="http://schemas.microsoft.com/office/powerpoint/2010/main" val="305153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0C987-57BD-C6A4-7593-FA0D4041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93" y="4400958"/>
            <a:ext cx="5538004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Communication Frameworks for Advanced Data </a:t>
            </a:r>
            <a:r>
              <a:rPr lang="en-US" dirty="0" err="1"/>
              <a:t>Analyt</a:t>
            </a:r>
            <a:r>
              <a:rPr lang="de-AT" dirty="0"/>
              <a:t>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2" name="Picture 10" descr="Tableau, A Salesforce Company">
            <a:extLst>
              <a:ext uri="{FF2B5EF4-FFF2-40B4-BE49-F238E27FC236}">
                <a16:creationId xmlns:a16="http://schemas.microsoft.com/office/drawing/2014/main" id="{C7DD9E14-A770-4F75-A91D-6DAE03C1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780755"/>
            <a:ext cx="2091710" cy="4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RAPIDS + Plotly Dash | RAPIDS">
            <a:extLst>
              <a:ext uri="{FF2B5EF4-FFF2-40B4-BE49-F238E27FC236}">
                <a16:creationId xmlns:a16="http://schemas.microsoft.com/office/drawing/2014/main" id="{B44E5406-C1AF-0611-D3CC-3D84D2C8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228783"/>
            <a:ext cx="1778697" cy="13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3ABD900-E06F-A885-2921-6988978C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472798"/>
            <a:ext cx="2063103" cy="17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und Shiny: Was ist Reaktivität / Reaktives Programmieren?">
            <a:extLst>
              <a:ext uri="{FF2B5EF4-FFF2-40B4-BE49-F238E27FC236}">
                <a16:creationId xmlns:a16="http://schemas.microsoft.com/office/drawing/2014/main" id="{9D44AF3C-8790-F75E-8917-113164CC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512070"/>
            <a:ext cx="2248275" cy="26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8CDA3D03-A478-D30C-A49C-E2C67554B0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73018"/>
            <a:ext cx="1036965" cy="5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4" name="Picture 12" descr="Bildergebnis für powerbi">
            <a:extLst>
              <a:ext uri="{FF2B5EF4-FFF2-40B4-BE49-F238E27FC236}">
                <a16:creationId xmlns:a16="http://schemas.microsoft.com/office/drawing/2014/main" id="{0FF88506-E793-F2E1-FA6C-C3CEB136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205955"/>
            <a:ext cx="2052346" cy="10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57261-5665-6FD0-1C73-418461AC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58B4F-4AAF-2420-5B88-5D243C2F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3115DD-9B87-1F2B-07F8-C6CBFD26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12" y="248789"/>
            <a:ext cx="6335577" cy="63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4A875E85-46FB-82AF-6F44-945D4172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9" b="5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A8A672A-7BC7-35AA-04D8-18548900161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Neuroscience Data</a:t>
            </a:r>
          </a:p>
        </p:txBody>
      </p:sp>
    </p:spTree>
    <p:extLst>
      <p:ext uri="{BB962C8B-B14F-4D97-AF65-F5344CB8AC3E}">
        <p14:creationId xmlns:p14="http://schemas.microsoft.com/office/powerpoint/2010/main" val="791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2E5C1FE-2E6E-243F-D47E-67D2A78FC5F6}"/>
              </a:ext>
            </a:extLst>
          </p:cNvPr>
          <p:cNvSpPr txBox="1"/>
          <p:nvPr/>
        </p:nvSpPr>
        <p:spPr>
          <a:xfrm>
            <a:off x="714756" y="4498848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data science future of neuroscience theory, Nature 2022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81850CB3-0DB3-34C3-CFCF-90E3038FE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-2" b="-2"/>
          <a:stretch/>
        </p:blipFill>
        <p:spPr bwMode="auto">
          <a:xfrm>
            <a:off x="1320089" y="510276"/>
            <a:ext cx="4295507" cy="3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Neuroscience: Big brain, big data | Nature">
            <a:extLst>
              <a:ext uri="{FF2B5EF4-FFF2-40B4-BE49-F238E27FC236}">
                <a16:creationId xmlns:a16="http://schemas.microsoft.com/office/drawing/2014/main" id="{9BB8F3DD-1F8F-6B51-7FA3-6D42B1EF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r="2" b="-1030"/>
          <a:stretch/>
        </p:blipFill>
        <p:spPr bwMode="auto">
          <a:xfrm>
            <a:off x="7282517" y="510276"/>
            <a:ext cx="3429533" cy="36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7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tting big data to good use in neuroscience | Nature Neuroscience">
            <a:extLst>
              <a:ext uri="{FF2B5EF4-FFF2-40B4-BE49-F238E27FC236}">
                <a16:creationId xmlns:a16="http://schemas.microsoft.com/office/drawing/2014/main" id="{0B82E5A9-8155-BFC7-EC76-315D2A7E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508000"/>
            <a:ext cx="86995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F4DE23-A466-1838-608B-93162DBDA6E0}"/>
              </a:ext>
            </a:extLst>
          </p:cNvPr>
          <p:cNvSpPr txBox="1"/>
          <p:nvPr/>
        </p:nvSpPr>
        <p:spPr>
          <a:xfrm>
            <a:off x="1538171" y="6440332"/>
            <a:ext cx="57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Ref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: Putting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big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data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to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good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use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in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neuroscience</a:t>
            </a:r>
            <a:endParaRPr lang="de-DE" i="0" u="none" strike="noStrike" dirty="0">
              <a:solidFill>
                <a:srgbClr val="222222"/>
              </a:solidFill>
              <a:effectLst/>
              <a:latin typeface="Harding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8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6B8BF5-9542-0369-00C1-8A5DB9FD5E2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2200" dirty="0"/>
            </a:br>
            <a:r>
              <a:rPr lang="en-US" sz="2200" b="1" i="0" u="none" strike="noStrike" dirty="0">
                <a:effectLst/>
              </a:rPr>
              <a:t>The </a:t>
            </a:r>
            <a:r>
              <a:rPr lang="en-US" sz="2200" b="1" i="0" u="none" strike="noStrike" dirty="0" err="1">
                <a:effectLst/>
              </a:rPr>
              <a:t>OpenNeuro</a:t>
            </a:r>
            <a:r>
              <a:rPr lang="en-US" sz="2200" b="1" i="0" u="none" strike="noStrike" dirty="0">
                <a:effectLst/>
              </a:rPr>
              <a:t> resource for sharing of neuroscience data, </a:t>
            </a:r>
            <a:r>
              <a:rPr lang="en-US" sz="2200" b="1" i="0" u="none" strike="noStrike" dirty="0" err="1">
                <a:effectLst/>
              </a:rPr>
              <a:t>Markiewiezc</a:t>
            </a:r>
            <a:r>
              <a:rPr lang="en-US" sz="2200" b="1" i="0" u="none" strike="noStrike" dirty="0">
                <a:effectLst/>
              </a:rPr>
              <a:t> et al.</a:t>
            </a:r>
            <a:endParaRPr lang="en-US" sz="2200" dirty="0"/>
          </a:p>
        </p:txBody>
      </p:sp>
      <p:pic>
        <p:nvPicPr>
          <p:cNvPr id="1026" name="Picture 2" descr="The OpenNeuro resource for sharing of neuroscience data | eLife">
            <a:extLst>
              <a:ext uri="{FF2B5EF4-FFF2-40B4-BE49-F238E27FC236}">
                <a16:creationId xmlns:a16="http://schemas.microsoft.com/office/drawing/2014/main" id="{A0E83D33-932B-3C21-9C02-8573E62D2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4654296" y="1487680"/>
            <a:ext cx="6903720" cy="38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s on a display with reflection of office">
            <a:extLst>
              <a:ext uri="{FF2B5EF4-FFF2-40B4-BE49-F238E27FC236}">
                <a16:creationId xmlns:a16="http://schemas.microsoft.com/office/drawing/2014/main" id="{19CADA6E-977F-DF92-A32E-3B533E9D7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55" b="60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0A5109-5BED-7CC6-0C89-46CAF14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81020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E3484B-C748-ED53-C20A-0455B2B0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Multi-omics data</a:t>
            </a: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Multi-Omics Data Factor Analysis. AI in Precision Medicine | by Alex  Gurbych | Level Up Coding">
            <a:extLst>
              <a:ext uri="{FF2B5EF4-FFF2-40B4-BE49-F238E27FC236}">
                <a16:creationId xmlns:a16="http://schemas.microsoft.com/office/drawing/2014/main" id="{F63A1736-C558-A655-F367-6C0152C7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877089"/>
            <a:ext cx="6553545" cy="51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D64F5-D1E4-492C-1A42-F06954AB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de-AT" dirty="0"/>
              <a:t>Get to know Neuroscience Data</a:t>
            </a:r>
            <a:endParaRPr lang="de-DE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F5A0-D547-4CAC-0023-F0B91E1F0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1" r="1176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76C46-EAB7-28CD-EC95-AB45CF361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de-AT" sz="2500" dirty="0"/>
              <a:t>Electrophysiological Data</a:t>
            </a:r>
          </a:p>
          <a:p>
            <a:r>
              <a:rPr lang="de-AT" sz="2500" dirty="0"/>
              <a:t>Calcium Imaging Data</a:t>
            </a:r>
          </a:p>
          <a:p>
            <a:r>
              <a:rPr lang="de-AT" sz="2500" dirty="0"/>
              <a:t>RNA sequencing data</a:t>
            </a:r>
          </a:p>
          <a:p>
            <a:pPr lvl="1"/>
            <a:r>
              <a:rPr lang="de-AT" sz="2500" dirty="0"/>
              <a:t>scRNA</a:t>
            </a:r>
          </a:p>
          <a:p>
            <a:pPr lvl="1"/>
            <a:r>
              <a:rPr lang="de-AT" sz="2500" dirty="0"/>
              <a:t>Bulk RNA</a:t>
            </a:r>
          </a:p>
          <a:p>
            <a:r>
              <a:rPr lang="de-AT" sz="2500" dirty="0"/>
              <a:t>Text Data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9247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563C3-6D45-32FA-040C-CBD50CFF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A7B205-624F-87AA-61D7-9F725388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6305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309DB-8BEF-389D-A4A7-9F0F7EE9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de-AT" sz="4000"/>
              <a:t>Anaconda</a:t>
            </a:r>
            <a:endParaRPr lang="de-DE" sz="4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6C3A49-4738-EBE9-D239-5BC9C15B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02" y="346634"/>
            <a:ext cx="3780212" cy="29352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73C7A7-95A0-6B68-EE24-15C4B14B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3882953"/>
            <a:ext cx="4855464" cy="23747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4BCAF4B-C060-74B6-3073-5581194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de-AT" sz="2000" dirty="0"/>
              <a:t>Package Manager </a:t>
            </a:r>
          </a:p>
          <a:p>
            <a:r>
              <a:rPr lang="de-AT" sz="2000" dirty="0"/>
              <a:t>Easy to create virtual enviroments (VE)</a:t>
            </a:r>
          </a:p>
          <a:p>
            <a:r>
              <a:rPr lang="de-AT" sz="2000" dirty="0" err="1"/>
              <a:t>Why</a:t>
            </a:r>
            <a:r>
              <a:rPr lang="de-AT" sz="2000" dirty="0"/>
              <a:t> VEs?</a:t>
            </a:r>
          </a:p>
          <a:p>
            <a:pPr lvl="1"/>
            <a:r>
              <a:rPr lang="de-AT" sz="2000" dirty="0"/>
              <a:t>Python Version</a:t>
            </a:r>
          </a:p>
          <a:p>
            <a:pPr lvl="1"/>
            <a:r>
              <a:rPr lang="de-AT" sz="2000" dirty="0"/>
              <a:t>Package Version</a:t>
            </a:r>
          </a:p>
          <a:p>
            <a:pPr lvl="1"/>
            <a:r>
              <a:rPr lang="de-AT" sz="2000" dirty="0"/>
              <a:t>OS </a:t>
            </a:r>
            <a:r>
              <a:rPr lang="de-AT" sz="2000" dirty="0" err="1"/>
              <a:t>Libaries</a:t>
            </a:r>
            <a:endParaRPr lang="de-AT" sz="2000" dirty="0"/>
          </a:p>
          <a:p>
            <a:pPr lvl="1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2773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2859-395A-A3A2-EC01-DC2DDD32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How to use conda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A74DE2B-4CFE-B8CB-095B-36425BE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61"/>
            <a:ext cx="4445251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1FE887-ED46-E3AF-69F7-512BEFAC992B}"/>
              </a:ext>
            </a:extLst>
          </p:cNvPr>
          <p:cNvSpPr txBox="1"/>
          <p:nvPr/>
        </p:nvSpPr>
        <p:spPr>
          <a:xfrm>
            <a:off x="5564376" y="1922484"/>
            <a:ext cx="5137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AT" dirty="0"/>
              <a:t>This allows us to create new enviroments for each individual project</a:t>
            </a:r>
          </a:p>
          <a:p>
            <a:pPr marL="285750" indent="-285750" algn="l">
              <a:buFontTx/>
              <a:buChar char="-"/>
            </a:pPr>
            <a:r>
              <a:rPr lang="de-AT" dirty="0">
                <a:hlinkClick r:id="rId3"/>
              </a:rPr>
              <a:t>https://www.anaconda.com</a:t>
            </a:r>
            <a:r>
              <a:rPr lang="de-AT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de-AT" dirty="0"/>
              <a:t>Anaconda/Miniconda differences?</a:t>
            </a:r>
          </a:p>
          <a:p>
            <a:pPr marL="742950" lvl="1" indent="-285750">
              <a:buFontTx/>
              <a:buChar char="-"/>
            </a:pPr>
            <a:endParaRPr lang="de-AT" dirty="0"/>
          </a:p>
          <a:p>
            <a:pPr marL="285750" indent="-285750" algn="l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715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41787-5051-2215-238A-1135154F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Python</a:t>
            </a:r>
            <a:r>
              <a:rPr lang="de-AT" dirty="0"/>
              <a:t>????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815330-12AA-BA1F-E9EB-3C7BBAE89C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7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27ED00E-8874-18E0-0D64-4839158D497D}"/>
              </a:ext>
            </a:extLst>
          </p:cNvPr>
          <p:cNvSpPr txBox="1"/>
          <p:nvPr/>
        </p:nvSpPr>
        <p:spPr>
          <a:xfrm>
            <a:off x="2610016" y="6449738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https://</a:t>
            </a:r>
            <a:r>
              <a:rPr lang="en-US" sz="1000" dirty="0" err="1"/>
              <a:t>jelvix.com</a:t>
            </a:r>
            <a:r>
              <a:rPr lang="en-US" sz="1000" dirty="0"/>
              <a:t>/blog/top-data-science-programming-languages</a:t>
            </a:r>
          </a:p>
        </p:txBody>
      </p:sp>
      <p:pic>
        <p:nvPicPr>
          <p:cNvPr id="4098" name="Picture 2" descr="Best 11 Data Science Programming Languages in 2022">
            <a:extLst>
              <a:ext uri="{FF2B5EF4-FFF2-40B4-BE49-F238E27FC236}">
                <a16:creationId xmlns:a16="http://schemas.microsoft.com/office/drawing/2014/main" id="{12112C28-5E99-E5E4-2C27-26B572CDCB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5891"/>
          <a:stretch/>
        </p:blipFill>
        <p:spPr bwMode="auto">
          <a:xfrm>
            <a:off x="6510388" y="10"/>
            <a:ext cx="57455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282BD2-0C99-1919-967C-69DE0534FD1D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8FD431-4316-BCF3-B4CF-2BB5DE6C3767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D536B3-A161-38E5-9AE9-D0B5CD6C3081}"/>
              </a:ext>
            </a:extLst>
          </p:cNvPr>
          <p:cNvSpPr txBox="1"/>
          <p:nvPr/>
        </p:nvSpPr>
        <p:spPr>
          <a:xfrm>
            <a:off x="552480" y="965122"/>
            <a:ext cx="3177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Python is in high demand!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1755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st Popular Data Science Python Libraries for ML &amp; DL">
            <a:extLst>
              <a:ext uri="{FF2B5EF4-FFF2-40B4-BE49-F238E27FC236}">
                <a16:creationId xmlns:a16="http://schemas.microsoft.com/office/drawing/2014/main" id="{EA630A6E-1517-9495-B16E-42DDACC5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22" y="1678618"/>
            <a:ext cx="7042607" cy="37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Content Placeholder 1046">
            <a:extLst>
              <a:ext uri="{FF2B5EF4-FFF2-40B4-BE49-F238E27FC236}">
                <a16:creationId xmlns:a16="http://schemas.microsoft.com/office/drawing/2014/main" id="{F8D62C8B-AF27-16F2-1FCB-63F9293E7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851" y="1241535"/>
            <a:ext cx="4796985" cy="416966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Matplotlib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Visualization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SciPy, </a:t>
            </a:r>
            <a:r>
              <a:rPr lang="en-US" sz="2000" dirty="0" err="1"/>
              <a:t>Sklearn</a:t>
            </a:r>
            <a:r>
              <a:rPr lang="de-AT" sz="2000" dirty="0"/>
              <a:t>, Statsmodel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Statistics and ML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TensorFlow, </a:t>
            </a:r>
            <a:r>
              <a:rPr lang="en-US" sz="2000" dirty="0" err="1"/>
              <a:t>Keras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Deep Learning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Pandas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DataFrame</a:t>
            </a:r>
            <a:r>
              <a:rPr lang="en-US" sz="2000" dirty="0"/>
              <a:t> Processing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Numpy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Array Processing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GENSIM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745784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2A02-9EF4-B830-C109-88F11DF1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Python in a nutshell!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Python Tutorials: Use cases in real life explained with image -  DevOpsSchool.com">
            <a:extLst>
              <a:ext uri="{FF2B5EF4-FFF2-40B4-BE49-F238E27FC236}">
                <a16:creationId xmlns:a16="http://schemas.microsoft.com/office/drawing/2014/main" id="{A7D0BBA4-C8C5-4156-92B5-6FDC801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425403"/>
            <a:ext cx="5446183" cy="25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DC5F15BC-D835-BF36-F825-35E7BEDE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103" y="3796452"/>
            <a:ext cx="1855926" cy="2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What Is Python Used For? 9 Use Cases [Overview Guide]">
            <a:extLst>
              <a:ext uri="{FF2B5EF4-FFF2-40B4-BE49-F238E27FC236}">
                <a16:creationId xmlns:a16="http://schemas.microsoft.com/office/drawing/2014/main" id="{196DB666-B8F2-934A-2D43-DB8C989D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4533" y="4343463"/>
            <a:ext cx="2364317" cy="1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3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90094-3314-CBAC-CC11-83F11163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Recommended Books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672C649C-A920-D08F-74EC-A91F7A91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66" y="1053973"/>
            <a:ext cx="3483526" cy="4598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Deep Learning Buch von Ian Goodfellow versandkostenfrei bei Weltbild.at">
            <a:extLst>
              <a:ext uri="{FF2B5EF4-FFF2-40B4-BE49-F238E27FC236}">
                <a16:creationId xmlns:a16="http://schemas.microsoft.com/office/drawing/2014/main" id="{7267C1A9-B4BB-A9B3-0790-ABF818551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9746"/>
          <a:stretch/>
        </p:blipFill>
        <p:spPr bwMode="auto">
          <a:xfrm>
            <a:off x="5420620" y="628649"/>
            <a:ext cx="2143735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Hands-On Machine Learning with Scikit-Learn, Keras, and TensorFlow, 2nd  Edition [Book]">
            <a:extLst>
              <a:ext uri="{FF2B5EF4-FFF2-40B4-BE49-F238E27FC236}">
                <a16:creationId xmlns:a16="http://schemas.microsoft.com/office/drawing/2014/main" id="{2FA01DF6-0C3D-F05E-A521-409D26EE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1587" y="628649"/>
            <a:ext cx="2012991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05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2A8179-BF51-367C-2F50-2598BD60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Science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AEC41A6-3596-B8DB-F2E8-AF5DE621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" y="380198"/>
            <a:ext cx="4310885" cy="41831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044EAD-B2B3-6121-7D10-6DDF75ED9C04}"/>
              </a:ext>
            </a:extLst>
          </p:cNvPr>
          <p:cNvSpPr txBox="1"/>
          <p:nvPr/>
        </p:nvSpPr>
        <p:spPr>
          <a:xfrm>
            <a:off x="651704" y="4726563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www.finbridge.de</a:t>
            </a:r>
            <a:r>
              <a:rPr lang="de-DE" sz="900" dirty="0"/>
              <a:t>/data-science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B80F00-62B2-988D-6067-B726AEB849E6}"/>
              </a:ext>
            </a:extLst>
          </p:cNvPr>
          <p:cNvSpPr txBox="1"/>
          <p:nvPr/>
        </p:nvSpPr>
        <p:spPr>
          <a:xfrm>
            <a:off x="7435717" y="660089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www.sudeep.co</a:t>
            </a:r>
            <a:r>
              <a:rPr lang="de-DE" sz="900" dirty="0"/>
              <a:t>/data-science/2018/02/09/</a:t>
            </a:r>
            <a:r>
              <a:rPr lang="de-DE" sz="900" dirty="0" err="1"/>
              <a:t>Understanding-the-Data</a:t>
            </a:r>
            <a:r>
              <a:rPr lang="de-DE" sz="900" dirty="0"/>
              <a:t>-</a:t>
            </a:r>
            <a:r>
              <a:rPr lang="de-DE" sz="900" dirty="0" err="1"/>
              <a:t>Science-Lifecycle.html</a:t>
            </a:r>
            <a:endParaRPr lang="de-DE" sz="900" dirty="0"/>
          </a:p>
        </p:txBody>
      </p:sp>
      <p:pic>
        <p:nvPicPr>
          <p:cNvPr id="3074" name="Picture 2" descr="What Is Data Science and Why Is It Important? [With Examples]">
            <a:extLst>
              <a:ext uri="{FF2B5EF4-FFF2-40B4-BE49-F238E27FC236}">
                <a16:creationId xmlns:a16="http://schemas.microsoft.com/office/drawing/2014/main" id="{323B6CF0-21FC-4AAA-03B5-7BE9972B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33" y="1170915"/>
            <a:ext cx="5455917" cy="29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77B1-D553-C669-7040-CC09425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help?</a:t>
            </a:r>
          </a:p>
        </p:txBody>
      </p:sp>
      <p:sp>
        <p:nvSpPr>
          <p:cNvPr id="5154" name="Oval 5140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6" name="Freeform: Shape 514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8" name="Freeform: Shape 514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0" name="Freeform: Shape 5146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2" name="Picture 12" descr="Homepage - Reddit">
            <a:extLst>
              <a:ext uri="{FF2B5EF4-FFF2-40B4-BE49-F238E27FC236}">
                <a16:creationId xmlns:a16="http://schemas.microsoft.com/office/drawing/2014/main" id="{A39CBEB1-F0B8-6A30-BE1E-E158014A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42393"/>
            <a:ext cx="2091710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2" name="Freeform: Shape 5148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64" name="Freeform: Shape 5150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3" name="Oval 515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5" name="Freeform: Shape 5154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4" name="Picture 14" descr="Medium Logo Usage Guidelines | by Medium | Medium.design">
            <a:extLst>
              <a:ext uri="{FF2B5EF4-FFF2-40B4-BE49-F238E27FC236}">
                <a16:creationId xmlns:a16="http://schemas.microsoft.com/office/drawing/2014/main" id="{DAFF81D3-9489-A7BC-FE30-35B96625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92260"/>
            <a:ext cx="1778697" cy="10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7" name="Freeform: Shape 51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9" name="Freeform: Shape 5158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6" name="Picture 16" descr="What to Know About Udemy">
            <a:extLst>
              <a:ext uri="{FF2B5EF4-FFF2-40B4-BE49-F238E27FC236}">
                <a16:creationId xmlns:a16="http://schemas.microsoft.com/office/drawing/2014/main" id="{6E390C1D-256E-54CE-DC7E-F9ABFF73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656977"/>
            <a:ext cx="2063103" cy="13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ffectively use StackOverflow as a contributor">
            <a:extLst>
              <a:ext uri="{FF2B5EF4-FFF2-40B4-BE49-F238E27FC236}">
                <a16:creationId xmlns:a16="http://schemas.microsoft.com/office/drawing/2014/main" id="{7D2C52BE-C376-5B3F-88ED-4C496904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977943"/>
            <a:ext cx="2248275" cy="16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t GPT: Login zur Text-KI – geniales Tool funktioniert auch auf Deutsch">
            <a:extLst>
              <a:ext uri="{FF2B5EF4-FFF2-40B4-BE49-F238E27FC236}">
                <a16:creationId xmlns:a16="http://schemas.microsoft.com/office/drawing/2014/main" id="{AD689131-1245-FEB5-EC4E-AF1C5904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51450"/>
            <a:ext cx="1036965" cy="5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1" name="Freeform: Shape 516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3" name="Freeform: Shape 5162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707F2FD2-7AEE-6924-FD28-A576B5FE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144385"/>
            <a:ext cx="2052346" cy="11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AB03395-57E7-EB1F-B001-9E8674139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3950" y="2870200"/>
            <a:ext cx="48641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079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AA2EC-E7D3-4107-BFCD-E2AAEFFB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42"/>
            <a:ext cx="10515600" cy="1325563"/>
          </a:xfrm>
        </p:spPr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vs. </a:t>
            </a:r>
            <a:r>
              <a:rPr lang="de-DE" dirty="0" err="1"/>
              <a:t>Interpreted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6863405-BAA3-B1DA-8327-CB5FCC23D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932374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13472F8-BDF9-DD95-63EB-E970AD26307A}"/>
              </a:ext>
            </a:extLst>
          </p:cNvPr>
          <p:cNvSpPr/>
          <p:nvPr/>
        </p:nvSpPr>
        <p:spPr>
          <a:xfrm rot="2192159">
            <a:off x="7112539" y="3995749"/>
            <a:ext cx="841552" cy="1506869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25C224-B92C-5333-1453-851233BC3CB3}"/>
              </a:ext>
            </a:extLst>
          </p:cNvPr>
          <p:cNvSpPr/>
          <p:nvPr/>
        </p:nvSpPr>
        <p:spPr>
          <a:xfrm>
            <a:off x="8268755" y="4148666"/>
            <a:ext cx="1819326" cy="17459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1675-73FA-6ACC-B673-12142DF9F9CC}"/>
              </a:ext>
            </a:extLst>
          </p:cNvPr>
          <p:cNvSpPr txBox="1"/>
          <p:nvPr/>
        </p:nvSpPr>
        <p:spPr>
          <a:xfrm>
            <a:off x="8471792" y="4821585"/>
            <a:ext cx="181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Interpreted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7EAAE2-C551-C433-7E14-6A8870F2E1D1}"/>
              </a:ext>
            </a:extLst>
          </p:cNvPr>
          <p:cNvSpPr txBox="1"/>
          <p:nvPr/>
        </p:nvSpPr>
        <p:spPr>
          <a:xfrm>
            <a:off x="6746688" y="53340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20EC94-3EC0-ED75-5ECC-6C9206B42335}"/>
              </a:ext>
            </a:extLst>
          </p:cNvPr>
          <p:cNvSpPr txBox="1"/>
          <p:nvPr/>
        </p:nvSpPr>
        <p:spPr>
          <a:xfrm>
            <a:off x="6536764" y="1970631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07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4FD1C-767A-66B5-2667-89963839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Python Basics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08FC5CDC-DB77-7E70-8137-B74B67FEF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2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B12E0-3832-4826-0C9F-7BA18C72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de-DE" sz="4000"/>
              <a:t>Data types in Python:</a:t>
            </a:r>
            <a:br>
              <a:rPr lang="de-DE" sz="4000"/>
            </a:br>
            <a:endParaRPr lang="de-DE" sz="400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C778FD-169A-00C8-E0D9-92E06997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r="3475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88551-5C96-D761-08EF-7B84132D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de-DE" sz="2000"/>
              <a:t>In addition:</a:t>
            </a:r>
          </a:p>
          <a:p>
            <a:pPr lvl="1"/>
            <a:r>
              <a:rPr lang="de-DE" sz="2000"/>
              <a:t>bool</a:t>
            </a:r>
            <a:r>
              <a:rPr lang="de-DE" sz="2000" dirty="0"/>
              <a:t> = True/</a:t>
            </a:r>
            <a:r>
              <a:rPr lang="de-DE" sz="2000"/>
              <a:t>False</a:t>
            </a:r>
            <a:endParaRPr lang="de-DE" sz="2000" dirty="0"/>
          </a:p>
          <a:p>
            <a:pPr lvl="1"/>
            <a:r>
              <a:rPr lang="de-DE" sz="2000" dirty="0"/>
              <a:t>Bytes = </a:t>
            </a:r>
            <a:r>
              <a:rPr lang="de-DE" sz="2000"/>
              <a:t>b‘hello</a:t>
            </a:r>
            <a:r>
              <a:rPr lang="de-DE" sz="2000" dirty="0"/>
              <a:t>‘</a:t>
            </a:r>
          </a:p>
          <a:p>
            <a:pPr lvl="1"/>
            <a:r>
              <a:rPr lang="de-DE" sz="2000" dirty="0"/>
              <a:t>Bytearrays 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61722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ADC1FE-9303-9BA6-2920-796D883D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375636"/>
            <a:ext cx="3649703" cy="1714500"/>
          </a:xfrm>
        </p:spPr>
        <p:txBody>
          <a:bodyPr>
            <a:normAutofit/>
          </a:bodyPr>
          <a:lstStyle/>
          <a:p>
            <a:r>
              <a:rPr lang="de-DE" sz="2800"/>
              <a:t>Dynamical typing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7F497-D9E4-295A-F3C9-F5B43965C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de-DE" sz="1700" dirty="0"/>
              <a:t>Type </a:t>
            </a:r>
            <a:r>
              <a:rPr lang="de-DE" sz="1700" dirty="0" err="1"/>
              <a:t>checking</a:t>
            </a:r>
            <a:r>
              <a:rPr lang="de-DE" sz="1700" dirty="0"/>
              <a:t> </a:t>
            </a:r>
            <a:r>
              <a:rPr lang="de-DE" sz="1700" dirty="0" err="1"/>
              <a:t>occurs</a:t>
            </a:r>
            <a:r>
              <a:rPr lang="de-DE" sz="1700" dirty="0"/>
              <a:t> at runtime </a:t>
            </a:r>
          </a:p>
          <a:p>
            <a:r>
              <a:rPr lang="de-DE" sz="1700" dirty="0" err="1"/>
              <a:t>Types</a:t>
            </a:r>
            <a:r>
              <a:rPr lang="de-DE" sz="1700" dirty="0"/>
              <a:t> can be </a:t>
            </a:r>
            <a:r>
              <a:rPr lang="de-DE" sz="1700" dirty="0" err="1"/>
              <a:t>coerced</a:t>
            </a:r>
            <a:r>
              <a:rPr lang="de-DE" sz="1700" dirty="0"/>
              <a:t> </a:t>
            </a:r>
          </a:p>
          <a:p>
            <a:r>
              <a:rPr lang="de-DE" sz="1700" dirty="0" err="1"/>
              <a:t>Important</a:t>
            </a:r>
            <a:r>
              <a:rPr lang="de-AT" sz="1700" dirty="0"/>
              <a:t>: C</a:t>
            </a:r>
            <a:r>
              <a:rPr lang="de-DE" sz="1700" dirty="0" err="1"/>
              <a:t>ompiled</a:t>
            </a:r>
            <a:r>
              <a:rPr lang="de-DE" sz="1700" dirty="0"/>
              <a:t> </a:t>
            </a:r>
            <a:r>
              <a:rPr lang="de-DE" sz="1700" dirty="0" err="1"/>
              <a:t>languages</a:t>
            </a:r>
            <a:r>
              <a:rPr lang="de-DE" sz="1700" dirty="0"/>
              <a:t> can be dynamic</a:t>
            </a:r>
          </a:p>
          <a:p>
            <a:endParaRPr lang="de-DE" sz="1700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857525-A271-2751-6E90-666D1E0A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4315" r="1213" b="-4317"/>
          <a:stretch/>
        </p:blipFill>
        <p:spPr>
          <a:xfrm>
            <a:off x="390768" y="2448562"/>
            <a:ext cx="5879281" cy="405101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7980EE-C798-F25A-F0BA-F662363A2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3" r="15856" b="-1"/>
          <a:stretch/>
        </p:blipFill>
        <p:spPr>
          <a:xfrm>
            <a:off x="6096000" y="2276856"/>
            <a:ext cx="5422249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7E738-B380-49EA-66C7-597ABCCB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Data Structures in Python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56844E-0F22-6D76-0931-6D856EA9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8" y="1184650"/>
            <a:ext cx="5025525" cy="44978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8C592-2024-DF70-0B96-8A45FD6B5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In addition:</a:t>
            </a:r>
          </a:p>
          <a:p>
            <a:pPr lvl="1"/>
            <a:r>
              <a:rPr lang="en-US" sz="2000" dirty="0" err="1"/>
              <a:t>Frozensets</a:t>
            </a:r>
            <a:r>
              <a:rPr lang="en-US" sz="2000" dirty="0"/>
              <a:t> (immutable)</a:t>
            </a:r>
          </a:p>
          <a:p>
            <a:pPr lvl="1"/>
            <a:r>
              <a:rPr lang="en-US" sz="2000" dirty="0"/>
              <a:t>Arrays (list of one data type)</a:t>
            </a:r>
          </a:p>
          <a:p>
            <a:pPr lvl="1"/>
            <a:r>
              <a:rPr lang="en-US" sz="2000" dirty="0"/>
              <a:t>Structs</a:t>
            </a:r>
          </a:p>
          <a:p>
            <a:pPr lvl="1"/>
            <a:r>
              <a:rPr lang="en-US" sz="2000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29651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778C4-BFD8-C598-D932-E80F345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Python Operators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3F4D87-1B9C-6F57-E678-787A5B83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2" r="2" b="13654"/>
          <a:stretch/>
        </p:blipFill>
        <p:spPr>
          <a:xfrm>
            <a:off x="-293164" y="400166"/>
            <a:ext cx="6076053" cy="60576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8953CE-45CB-2886-1E27-75A2CB6D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Operates on variables/inputs</a:t>
            </a:r>
          </a:p>
          <a:p>
            <a:r>
              <a:rPr lang="en-US" sz="2000"/>
              <a:t>Can assign values to variables</a:t>
            </a:r>
          </a:p>
          <a:p>
            <a:r>
              <a:rPr lang="en-US" sz="2000"/>
              <a:t>Can compare variables</a:t>
            </a:r>
          </a:p>
          <a:p>
            <a:r>
              <a:rPr lang="en-US" sz="2000"/>
              <a:t>Can act as logical gates</a:t>
            </a:r>
          </a:p>
        </p:txBody>
      </p:sp>
    </p:spTree>
    <p:extLst>
      <p:ext uri="{BB962C8B-B14F-4D97-AF65-F5344CB8AC3E}">
        <p14:creationId xmlns:p14="http://schemas.microsoft.com/office/powerpoint/2010/main" val="254056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4D760B-69BC-8120-6DD3-1ED25BC1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Operators Part 2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5F88C1-E81B-A840-89F8-400136BB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3" y="-145382"/>
            <a:ext cx="4986259" cy="71487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9A8B29-64CA-BD15-A8FB-4B1C518D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More operators:</a:t>
            </a:r>
          </a:p>
          <a:p>
            <a:r>
              <a:rPr lang="en-US" sz="2000"/>
              <a:t>Bitwise operators</a:t>
            </a:r>
          </a:p>
          <a:p>
            <a:pPr lvl="1"/>
            <a:r>
              <a:rPr lang="en-US" sz="2000"/>
              <a:t>&amp; (AND)</a:t>
            </a:r>
          </a:p>
          <a:p>
            <a:pPr lvl="1"/>
            <a:r>
              <a:rPr lang="en-US" sz="2000"/>
              <a:t>| (OR)</a:t>
            </a:r>
          </a:p>
          <a:p>
            <a:pPr lvl="1"/>
            <a:r>
              <a:rPr lang="en-US" sz="2000"/>
              <a:t>^ (XOR)</a:t>
            </a:r>
          </a:p>
          <a:p>
            <a:pPr lvl="1"/>
            <a:r>
              <a:rPr lang="en-US" sz="2000"/>
              <a:t>~ (NOT)</a:t>
            </a:r>
          </a:p>
          <a:p>
            <a:r>
              <a:rPr lang="en-US" sz="2000"/>
              <a:t>What is the difference to and and or e.g.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822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D7A0D3-5C65-749D-2037-BBD1878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Condition/</a:t>
            </a:r>
            <a:br>
              <a:rPr lang="de-DE" sz="4000"/>
            </a:br>
            <a:r>
              <a:rPr lang="de-DE" sz="4000"/>
              <a:t>Control Flow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0BDDAF-0FD3-82D9-A466-084958F2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958" y="1227503"/>
            <a:ext cx="6081857" cy="48806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F226CD-EE60-0481-C2D6-5999B723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If elif … else </a:t>
            </a:r>
          </a:p>
          <a:p>
            <a:pPr lvl="1"/>
            <a:r>
              <a:rPr lang="en-US" sz="2000"/>
              <a:t>Important check indents</a:t>
            </a:r>
          </a:p>
          <a:p>
            <a:pPr lvl="1"/>
            <a:r>
              <a:rPr lang="en-US" sz="2000"/>
              <a:t>Always evaluate top to bottom</a:t>
            </a:r>
          </a:p>
          <a:p>
            <a:pPr lvl="1"/>
            <a:r>
              <a:rPr lang="en-US" sz="2000"/>
              <a:t>If on condition evaluates to True code is returning 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685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/>
              <a:t>Loops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81F8B5-D396-F735-6DF6-F5DCC904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1" y="596385"/>
            <a:ext cx="5360139" cy="6306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There is not a direct equivalent to a do while loop in python </a:t>
            </a:r>
          </a:p>
        </p:txBody>
      </p:sp>
    </p:spTree>
    <p:extLst>
      <p:ext uri="{BB962C8B-B14F-4D97-AF65-F5344CB8AC3E}">
        <p14:creationId xmlns:p14="http://schemas.microsoft.com/office/powerpoint/2010/main" val="207048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E55B2-E0B7-B6A2-45C6-748EB88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Data Science</a:t>
            </a:r>
            <a:r>
              <a:rPr lang="de-AT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(DS)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istory of Data Science | Data Science Association">
            <a:extLst>
              <a:ext uri="{FF2B5EF4-FFF2-40B4-BE49-F238E27FC236}">
                <a16:creationId xmlns:a16="http://schemas.microsoft.com/office/drawing/2014/main" id="{FD9D8DDB-B7FE-4D91-D670-E97909A03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" r="80" b="2"/>
          <a:stretch/>
        </p:blipFill>
        <p:spPr bwMode="auto">
          <a:xfrm>
            <a:off x="1171358" y="1584541"/>
            <a:ext cx="9846235" cy="490470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86CD7-8854-A386-319C-2CF3936C5FCF}"/>
              </a:ext>
            </a:extLst>
          </p:cNvPr>
          <p:cNvSpPr txBox="1"/>
          <p:nvPr/>
        </p:nvSpPr>
        <p:spPr>
          <a:xfrm>
            <a:off x="1281101" y="648133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http://</a:t>
            </a:r>
            <a:r>
              <a:rPr lang="de-DE" sz="900" dirty="0" err="1"/>
              <a:t>brighthat.io</a:t>
            </a:r>
            <a:r>
              <a:rPr lang="de-DE" sz="900" dirty="0"/>
              <a:t>/</a:t>
            </a:r>
            <a:r>
              <a:rPr lang="de-DE" sz="900" dirty="0" err="1"/>
              <a:t>a-brief-history-of-data</a:t>
            </a:r>
            <a:r>
              <a:rPr lang="de-DE" sz="900" dirty="0"/>
              <a:t>-science/</a:t>
            </a:r>
          </a:p>
        </p:txBody>
      </p:sp>
    </p:spTree>
    <p:extLst>
      <p:ext uri="{BB962C8B-B14F-4D97-AF65-F5344CB8AC3E}">
        <p14:creationId xmlns:p14="http://schemas.microsoft.com/office/powerpoint/2010/main" val="106441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9DC70A-7DB0-BAA0-32B0-35E8F5AE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4800" dirty="0" err="1"/>
              <a:t>Functions</a:t>
            </a:r>
            <a:r>
              <a:rPr lang="de-DE" sz="4800" dirty="0"/>
              <a:t> in Python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7F07B-F5CD-1BB7-9DB4-56C21A28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 err="1"/>
              <a:t>Lets</a:t>
            </a:r>
            <a:r>
              <a:rPr lang="de-DE" sz="2200" dirty="0"/>
              <a:t> </a:t>
            </a:r>
            <a:r>
              <a:rPr lang="de-DE" sz="2200" dirty="0" err="1"/>
              <a:t>dive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</a:t>
            </a:r>
            <a:r>
              <a:rPr lang="de-DE" sz="2200" dirty="0" err="1"/>
              <a:t>Functions</a:t>
            </a:r>
            <a:endParaRPr lang="de-DE" sz="2200" dirty="0"/>
          </a:p>
        </p:txBody>
      </p:sp>
      <p:pic>
        <p:nvPicPr>
          <p:cNvPr id="2052" name="Picture 4" descr="Python Functions - GeeksforGeeks">
            <a:extLst>
              <a:ext uri="{FF2B5EF4-FFF2-40B4-BE49-F238E27FC236}">
                <a16:creationId xmlns:a16="http://schemas.microsoft.com/office/drawing/2014/main" id="{9DBDF163-6242-2B21-BD95-B900135A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928" y="2290936"/>
            <a:ext cx="8749951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461375-3E3F-B847-EF21-6E67918B75B8}"/>
              </a:ext>
            </a:extLst>
          </p:cNvPr>
          <p:cNvCxnSpPr/>
          <p:nvPr/>
        </p:nvCxnSpPr>
        <p:spPr>
          <a:xfrm>
            <a:off x="1714928" y="3429000"/>
            <a:ext cx="0" cy="1680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5A8FAA2-2A29-C071-314A-10DEFAFB3C54}"/>
              </a:ext>
            </a:extLst>
          </p:cNvPr>
          <p:cNvSpPr txBox="1"/>
          <p:nvPr/>
        </p:nvSpPr>
        <p:spPr>
          <a:xfrm>
            <a:off x="0" y="4042648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use</a:t>
            </a:r>
            <a:r>
              <a:rPr lang="de-DE" sz="3000" dirty="0"/>
              <a:t> a </a:t>
            </a:r>
            <a:r>
              <a:rPr lang="de-DE" sz="3000" dirty="0" err="1"/>
              <a:t>function</a:t>
            </a:r>
            <a:r>
              <a:rPr lang="de-DE" sz="3000" dirty="0"/>
              <a:t> in </a:t>
            </a:r>
            <a:r>
              <a:rPr lang="de-DE" sz="3000" dirty="0" err="1"/>
              <a:t>python</a:t>
            </a:r>
            <a:br>
              <a:rPr lang="de-DE" sz="3000" dirty="0"/>
            </a:br>
            <a:endParaRPr lang="de-DE" sz="3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Why should we use functions instead of pure scripting?</a:t>
            </a:r>
          </a:p>
          <a:p>
            <a:r>
              <a:rPr lang="en-US" sz="2000" dirty="0"/>
              <a:t>Best practices:</a:t>
            </a:r>
          </a:p>
          <a:p>
            <a:pPr lvl="1"/>
            <a:r>
              <a:rPr lang="en-US" sz="1600" dirty="0"/>
              <a:t>DRY</a:t>
            </a:r>
          </a:p>
          <a:p>
            <a:pPr lvl="1"/>
            <a:r>
              <a:rPr lang="en-US" sz="1600" dirty="0"/>
              <a:t>SOLID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BB7F41-1BC1-5FB4-027A-4393273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09"/>
            <a:ext cx="5607389" cy="47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5E51002-C213-8977-4B90-ACC689B5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</a:t>
            </a:r>
            <a:r>
              <a:rPr lang="de-DE" dirty="0" err="1"/>
              <a:t>python</a:t>
            </a:r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E7477-AA7E-F49E-BFD0-35D2423A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4" y="1107051"/>
            <a:ext cx="9409739" cy="61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36934-470C-F6AC-F976-25C221B1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 err="1"/>
              <a:t>Classes</a:t>
            </a:r>
            <a:r>
              <a:rPr lang="de-DE" sz="4000" dirty="0"/>
              <a:t> in Python (OOP)</a:t>
            </a:r>
            <a:r>
              <a:rPr lang="de-AT" sz="4000" dirty="0"/>
              <a:t> Excercise</a:t>
            </a:r>
            <a:endParaRPr lang="de-DE" sz="4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6EB1D3-7EF4-2617-521A-723AF9A6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8" y="1856814"/>
            <a:ext cx="5025525" cy="31535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EFF7B-54D7-B3DB-B99B-B6DE696F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de-DE" sz="2000" dirty="0"/>
              <a:t>Object </a:t>
            </a:r>
            <a:r>
              <a:rPr lang="de-DE" sz="2000" dirty="0" err="1"/>
              <a:t>Oriented</a:t>
            </a:r>
            <a:r>
              <a:rPr lang="de-DE" sz="2000" dirty="0"/>
              <a:t> Programming</a:t>
            </a:r>
          </a:p>
          <a:p>
            <a:r>
              <a:rPr lang="de-DE" sz="2000" dirty="0" err="1"/>
              <a:t>Abstraction</a:t>
            </a:r>
            <a:endParaRPr lang="de-DE" sz="2000" dirty="0"/>
          </a:p>
          <a:p>
            <a:r>
              <a:rPr lang="de-DE" sz="2000" dirty="0" err="1"/>
              <a:t>Adaptability</a:t>
            </a:r>
            <a:r>
              <a:rPr lang="de-DE" sz="2000" dirty="0"/>
              <a:t> </a:t>
            </a:r>
          </a:p>
          <a:p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D9D91D-E792-64F5-9BFE-DD889D857892}"/>
              </a:ext>
            </a:extLst>
          </p:cNvPr>
          <p:cNvSpPr txBox="1"/>
          <p:nvPr/>
        </p:nvSpPr>
        <p:spPr>
          <a:xfrm>
            <a:off x="470018" y="507134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pynative.com</a:t>
            </a:r>
            <a:r>
              <a:rPr lang="de-DE" sz="900" dirty="0"/>
              <a:t>/</a:t>
            </a:r>
            <a:r>
              <a:rPr lang="de-DE" sz="900" dirty="0" err="1"/>
              <a:t>python-classes-and</a:t>
            </a:r>
            <a:r>
              <a:rPr lang="de-DE" sz="900" dirty="0"/>
              <a:t>-objects/</a:t>
            </a:r>
          </a:p>
        </p:txBody>
      </p:sp>
    </p:spTree>
    <p:extLst>
      <p:ext uri="{BB962C8B-B14F-4D97-AF65-F5344CB8AC3E}">
        <p14:creationId xmlns:p14="http://schemas.microsoft.com/office/powerpoint/2010/main" val="49570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36C24-457F-9115-8752-D014ECE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08CA28-9420-D94A-11BD-C029D38FE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948655"/>
            <a:ext cx="9086850" cy="4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9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3D7E5-0BFB-310A-C014-CA4F5EE6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AT" sz="4000" dirty="0"/>
              <a:t>Why did it take so long for DS to kickoff?</a:t>
            </a:r>
            <a:br>
              <a:rPr lang="de-AT" sz="4000" dirty="0"/>
            </a:br>
            <a:endParaRPr lang="de-DE" sz="4000" dirty="0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1F198B4-984D-8832-FE5A-A875F26E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18" y="920809"/>
            <a:ext cx="5025525" cy="50255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81381516-D738-0623-E48C-C9BBFAD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09" y="2919477"/>
            <a:ext cx="4991100" cy="2463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723006-4454-745C-4FAF-E67BE93F8E72}"/>
              </a:ext>
            </a:extLst>
          </p:cNvPr>
          <p:cNvSpPr txBox="1"/>
          <p:nvPr/>
        </p:nvSpPr>
        <p:spPr>
          <a:xfrm>
            <a:off x="6529209" y="5474306"/>
            <a:ext cx="609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www.sciencedirect.com</a:t>
            </a:r>
            <a:r>
              <a:rPr lang="de-DE" sz="1000" dirty="0"/>
              <a:t>/</a:t>
            </a:r>
            <a:r>
              <a:rPr lang="de-DE" sz="1000" dirty="0" err="1"/>
              <a:t>topics</a:t>
            </a:r>
            <a:r>
              <a:rPr lang="de-DE" sz="1000" dirty="0"/>
              <a:t>/computer-science/processing-power</a:t>
            </a:r>
          </a:p>
        </p:txBody>
      </p:sp>
    </p:spTree>
    <p:extLst>
      <p:ext uri="{BB962C8B-B14F-4D97-AF65-F5344CB8AC3E}">
        <p14:creationId xmlns:p14="http://schemas.microsoft.com/office/powerpoint/2010/main" val="4846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41E77-8B9B-9D03-59C8-119787FE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36"/>
            <a:ext cx="10515600" cy="1325563"/>
          </a:xfrm>
        </p:spPr>
        <p:txBody>
          <a:bodyPr/>
          <a:lstStyle/>
          <a:p>
            <a:r>
              <a:rPr lang="en-US" dirty="0"/>
              <a:t>What kind of data is available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3B7B251-C229-9366-A3BE-D9F7FBEE5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62297"/>
              </p:ext>
            </p:extLst>
          </p:nvPr>
        </p:nvGraphicFramePr>
        <p:xfrm>
          <a:off x="838200" y="17501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4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F48D8-AD5D-DA98-0C3F-968D3A86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de-AT" dirty="0"/>
              <a:t>Big Data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E54DAF0B-FCBE-8306-70D8-7C8534F6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232" y="2002536"/>
            <a:ext cx="4169664" cy="416966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F0AFB-1744-A934-8666-0A153B60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474" y="1512781"/>
            <a:ext cx="3822192" cy="4169664"/>
          </a:xfrm>
        </p:spPr>
        <p:txBody>
          <a:bodyPr anchor="t">
            <a:normAutofit/>
          </a:bodyPr>
          <a:lstStyle/>
          <a:p>
            <a:r>
              <a:rPr lang="de-AT" sz="3000" dirty="0"/>
              <a:t>Structured Data</a:t>
            </a:r>
          </a:p>
          <a:p>
            <a:r>
              <a:rPr lang="de-AT" sz="3000" dirty="0"/>
              <a:t>Unstructured Data</a:t>
            </a:r>
          </a:p>
          <a:p>
            <a:r>
              <a:rPr lang="de-AT" sz="3000" dirty="0"/>
              <a:t>Volumne</a:t>
            </a:r>
          </a:p>
          <a:p>
            <a:r>
              <a:rPr lang="de-AT" sz="3000" dirty="0"/>
              <a:t>Velocity</a:t>
            </a:r>
          </a:p>
          <a:p>
            <a:r>
              <a:rPr lang="de-AT" sz="3000" dirty="0"/>
              <a:t>Veracity</a:t>
            </a:r>
          </a:p>
          <a:p>
            <a:r>
              <a:rPr lang="de-AT" sz="3000" dirty="0"/>
              <a:t>Validity</a:t>
            </a:r>
          </a:p>
          <a:p>
            <a:r>
              <a:rPr lang="de-AT" sz="3000" dirty="0"/>
              <a:t>Value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8230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381A0-856E-C4BE-156B-24797197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Data Analysis Process: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C3300EE-4ADB-1632-A0FF-AD5F5C4CD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300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1112</Words>
  <Application>Microsoft Macintosh PowerPoint</Application>
  <PresentationFormat>Breitbild</PresentationFormat>
  <Paragraphs>251</Paragraphs>
  <Slides>54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Harding</vt:lpstr>
      <vt:lpstr>Tw Cen MT</vt:lpstr>
      <vt:lpstr>ui-monospace</vt:lpstr>
      <vt:lpstr>verdana</vt:lpstr>
      <vt:lpstr>Wingdings</vt:lpstr>
      <vt:lpstr>Office</vt:lpstr>
      <vt:lpstr>Neuroscience Data Analysis:</vt:lpstr>
      <vt:lpstr>What will you learn in this course</vt:lpstr>
      <vt:lpstr>Data Science</vt:lpstr>
      <vt:lpstr>Data Science</vt:lpstr>
      <vt:lpstr>History of Data Science (DS)</vt:lpstr>
      <vt:lpstr>Why did it take so long for DS to kickoff? </vt:lpstr>
      <vt:lpstr>What kind of data is available</vt:lpstr>
      <vt:lpstr>Big Data</vt:lpstr>
      <vt:lpstr>Data Analysis Process:</vt:lpstr>
      <vt:lpstr>Exploratory Data Analysis</vt:lpstr>
      <vt:lpstr>EDA (CRoss Industry Standard Process for Data Mining)</vt:lpstr>
      <vt:lpstr>Top Libaries to perform EDA</vt:lpstr>
      <vt:lpstr>Data Modelling</vt:lpstr>
      <vt:lpstr>Most used Packages/Frameworks for Model Training, Prediction and Validation</vt:lpstr>
      <vt:lpstr>Minimal Data Framework</vt:lpstr>
      <vt:lpstr>PowerPoint-Präsentation</vt:lpstr>
      <vt:lpstr>Model Development</vt:lpstr>
      <vt:lpstr>Train the Model</vt:lpstr>
      <vt:lpstr>Variance Bias Trade-off</vt:lpstr>
      <vt:lpstr>Data Science Model Complexity vs. Intepretability</vt:lpstr>
      <vt:lpstr>PowerPoint-Präsentation</vt:lpstr>
      <vt:lpstr>Data Communication</vt:lpstr>
      <vt:lpstr>PowerPoint-Präsentation</vt:lpstr>
      <vt:lpstr>Communication Frameworks for Advanced Data Analytics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Multi-omics data</vt:lpstr>
      <vt:lpstr>Get to know Neuroscience Data</vt:lpstr>
      <vt:lpstr>Python for Data Science</vt:lpstr>
      <vt:lpstr>Anaconda</vt:lpstr>
      <vt:lpstr>How to use conda</vt:lpstr>
      <vt:lpstr>Why Python????</vt:lpstr>
      <vt:lpstr>PowerPoint-Präsentation</vt:lpstr>
      <vt:lpstr>PowerPoint-Präsentation</vt:lpstr>
      <vt:lpstr>Python in a nutshell!</vt:lpstr>
      <vt:lpstr>Recommended Books</vt:lpstr>
      <vt:lpstr>Where to get help?</vt:lpstr>
      <vt:lpstr>Compiled vs. Interpreted</vt:lpstr>
      <vt:lpstr>Python Basics</vt:lpstr>
      <vt:lpstr>Data types in Python: </vt:lpstr>
      <vt:lpstr>Dynamical typing</vt:lpstr>
      <vt:lpstr>Data Structures in Python</vt:lpstr>
      <vt:lpstr>Python Operators</vt:lpstr>
      <vt:lpstr>Operators Part 2</vt:lpstr>
      <vt:lpstr>Condition/ Control Flow</vt:lpstr>
      <vt:lpstr>Loops</vt:lpstr>
      <vt:lpstr>Functions in Python</vt:lpstr>
      <vt:lpstr>How to use a function in python </vt:lpstr>
      <vt:lpstr>How to implement classes in python</vt:lpstr>
      <vt:lpstr>Classes in Python (OOP) Excercise</vt:lpstr>
      <vt:lpstr>SOLID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Zeidler</dc:creator>
  <cp:lastModifiedBy>Maximilian Zeidler</cp:lastModifiedBy>
  <cp:revision>22</cp:revision>
  <dcterms:created xsi:type="dcterms:W3CDTF">2023-01-11T18:17:18Z</dcterms:created>
  <dcterms:modified xsi:type="dcterms:W3CDTF">2023-01-26T09:31:12Z</dcterms:modified>
</cp:coreProperties>
</file>